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60" r:id="rId4"/>
    <p:sldId id="270" r:id="rId5"/>
    <p:sldId id="258" r:id="rId6"/>
    <p:sldId id="271" r:id="rId7"/>
    <p:sldId id="272" r:id="rId8"/>
    <p:sldId id="269" r:id="rId9"/>
    <p:sldId id="259" r:id="rId10"/>
    <p:sldId id="273" r:id="rId11"/>
    <p:sldId id="27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AC8C8C6-51FE-4B38-8DCB-CC5DE4F3F328}">
          <p14:sldIdLst>
            <p14:sldId id="256"/>
            <p14:sldId id="257"/>
            <p14:sldId id="260"/>
            <p14:sldId id="270"/>
            <p14:sldId id="258"/>
            <p14:sldId id="271"/>
            <p14:sldId id="272"/>
            <p14:sldId id="269"/>
            <p14:sldId id="259"/>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105B7A-2FED-4C06-A047-64886E57B5CE}" v="5437" dt="2020-03-20T04:32:29.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1" d="100"/>
          <a:sy n="91" d="100"/>
        </p:scale>
        <p:origin x="56" y="3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ilyn Owen" userId="f361a93f4fee2f95" providerId="LiveId" clId="{582470AB-A602-4CC6-A041-11C9B421E1AE}"/>
    <pc:docChg chg="undo custSel mod addSld delSld modSld sldOrd delSection modSection">
      <pc:chgData name="Jodilyn Owen" userId="f361a93f4fee2f95" providerId="LiveId" clId="{582470AB-A602-4CC6-A041-11C9B421E1AE}" dt="2020-03-20T04:33:13.601" v="6802" actId="1076"/>
      <pc:docMkLst>
        <pc:docMk/>
      </pc:docMkLst>
      <pc:sldChg chg="addSp modSp mod">
        <pc:chgData name="Jodilyn Owen" userId="f361a93f4fee2f95" providerId="LiveId" clId="{582470AB-A602-4CC6-A041-11C9B421E1AE}" dt="2020-03-20T02:51:48.988" v="222" actId="20577"/>
        <pc:sldMkLst>
          <pc:docMk/>
          <pc:sldMk cId="3254956998" sldId="256"/>
        </pc:sldMkLst>
        <pc:spChg chg="mod">
          <ac:chgData name="Jodilyn Owen" userId="f361a93f4fee2f95" providerId="LiveId" clId="{582470AB-A602-4CC6-A041-11C9B421E1AE}" dt="2020-03-20T02:51:48.988" v="222" actId="20577"/>
          <ac:spMkLst>
            <pc:docMk/>
            <pc:sldMk cId="3254956998" sldId="256"/>
            <ac:spMk id="3" creationId="{20698551-BF95-4AE0-9A52-809D43B356A7}"/>
          </ac:spMkLst>
        </pc:spChg>
        <pc:spChg chg="add mod">
          <ac:chgData name="Jodilyn Owen" userId="f361a93f4fee2f95" providerId="LiveId" clId="{582470AB-A602-4CC6-A041-11C9B421E1AE}" dt="2020-03-20T02:51:06.093" v="209" actId="207"/>
          <ac:spMkLst>
            <pc:docMk/>
            <pc:sldMk cId="3254956998" sldId="256"/>
            <ac:spMk id="4" creationId="{224C8519-7569-43DA-9E68-D7F07EB48571}"/>
          </ac:spMkLst>
        </pc:spChg>
      </pc:sldChg>
      <pc:sldChg chg="modSp mod ord">
        <pc:chgData name="Jodilyn Owen" userId="f361a93f4fee2f95" providerId="LiveId" clId="{582470AB-A602-4CC6-A041-11C9B421E1AE}" dt="2020-03-20T02:50:19.872" v="187"/>
        <pc:sldMkLst>
          <pc:docMk/>
          <pc:sldMk cId="2329861536" sldId="257"/>
        </pc:sldMkLst>
        <pc:spChg chg="mod">
          <ac:chgData name="Jodilyn Owen" userId="f361a93f4fee2f95" providerId="LiveId" clId="{582470AB-A602-4CC6-A041-11C9B421E1AE}" dt="2020-03-20T02:49:41.871" v="176" actId="313"/>
          <ac:spMkLst>
            <pc:docMk/>
            <pc:sldMk cId="2329861536" sldId="257"/>
            <ac:spMk id="2" creationId="{07B9E661-8A5F-48DE-BA70-7015FE522083}"/>
          </ac:spMkLst>
        </pc:spChg>
        <pc:graphicFrameChg chg="add mod">
          <ac:chgData name="Jodilyn Owen" userId="f361a93f4fee2f95" providerId="LiveId" clId="{582470AB-A602-4CC6-A041-11C9B421E1AE}" dt="2020-03-20T02:50:19.872" v="187"/>
          <ac:graphicFrameMkLst>
            <pc:docMk/>
            <pc:sldMk cId="2329861536" sldId="257"/>
            <ac:graphicFrameMk id="5" creationId="{D4CB64E1-8A69-4D12-84E4-A4E66CEB86D5}"/>
          </ac:graphicFrameMkLst>
        </pc:graphicFrameChg>
      </pc:sldChg>
      <pc:sldChg chg="modSp mod">
        <pc:chgData name="Jodilyn Owen" userId="f361a93f4fee2f95" providerId="LiveId" clId="{582470AB-A602-4CC6-A041-11C9B421E1AE}" dt="2020-03-20T03:02:07.147" v="1443" actId="20577"/>
        <pc:sldMkLst>
          <pc:docMk/>
          <pc:sldMk cId="2377128523" sldId="258"/>
        </pc:sldMkLst>
        <pc:spChg chg="mod">
          <ac:chgData name="Jodilyn Owen" userId="f361a93f4fee2f95" providerId="LiveId" clId="{582470AB-A602-4CC6-A041-11C9B421E1AE}" dt="2020-03-20T03:02:07.147" v="1443" actId="20577"/>
          <ac:spMkLst>
            <pc:docMk/>
            <pc:sldMk cId="2377128523" sldId="258"/>
            <ac:spMk id="2" creationId="{D5AE7265-637F-4444-A99C-562F72C92871}"/>
          </ac:spMkLst>
        </pc:spChg>
        <pc:graphicFrameChg chg="mod">
          <ac:chgData name="Jodilyn Owen" userId="f361a93f4fee2f95" providerId="LiveId" clId="{582470AB-A602-4CC6-A041-11C9B421E1AE}" dt="2020-03-20T03:01:51.982" v="1438" actId="20577"/>
          <ac:graphicFrameMkLst>
            <pc:docMk/>
            <pc:sldMk cId="2377128523" sldId="258"/>
            <ac:graphicFrameMk id="4" creationId="{4D3CCF0D-7B0E-48BA-B719-EC9054B0C625}"/>
          </ac:graphicFrameMkLst>
        </pc:graphicFrameChg>
      </pc:sldChg>
      <pc:sldChg chg="addSp delSp modSp mod ord setBg">
        <pc:chgData name="Jodilyn Owen" userId="f361a93f4fee2f95" providerId="LiveId" clId="{582470AB-A602-4CC6-A041-11C9B421E1AE}" dt="2020-03-20T03:38:50.185" v="4492"/>
        <pc:sldMkLst>
          <pc:docMk/>
          <pc:sldMk cId="1921454608" sldId="259"/>
        </pc:sldMkLst>
        <pc:spChg chg="mod">
          <ac:chgData name="Jodilyn Owen" userId="f361a93f4fee2f95" providerId="LiveId" clId="{582470AB-A602-4CC6-A041-11C9B421E1AE}" dt="2020-03-20T03:21:32.024" v="3925" actId="1076"/>
          <ac:spMkLst>
            <pc:docMk/>
            <pc:sldMk cId="1921454608" sldId="259"/>
            <ac:spMk id="2" creationId="{D5AE7265-637F-4444-A99C-562F72C92871}"/>
          </ac:spMkLst>
        </pc:spChg>
        <pc:spChg chg="add del">
          <ac:chgData name="Jodilyn Owen" userId="f361a93f4fee2f95" providerId="LiveId" clId="{582470AB-A602-4CC6-A041-11C9B421E1AE}" dt="2020-03-20T03:21:12.483" v="3922" actId="26606"/>
          <ac:spMkLst>
            <pc:docMk/>
            <pc:sldMk cId="1921454608" sldId="259"/>
            <ac:spMk id="6" creationId="{EA3CC36C-210F-452E-B0C6-CAE94609DD0E}"/>
          </ac:spMkLst>
        </pc:spChg>
        <pc:spChg chg="add del">
          <ac:chgData name="Jodilyn Owen" userId="f361a93f4fee2f95" providerId="LiveId" clId="{582470AB-A602-4CC6-A041-11C9B421E1AE}" dt="2020-03-20T03:21:12.483" v="3922" actId="26606"/>
          <ac:spMkLst>
            <pc:docMk/>
            <pc:sldMk cId="1921454608" sldId="259"/>
            <ac:spMk id="7" creationId="{FD77E017-7BFF-4018-BF75-AF8C6DDF08B3}"/>
          </ac:spMkLst>
        </pc:spChg>
        <pc:spChg chg="add del">
          <ac:chgData name="Jodilyn Owen" userId="f361a93f4fee2f95" providerId="LiveId" clId="{582470AB-A602-4CC6-A041-11C9B421E1AE}" dt="2020-03-20T03:19:59.981" v="3908" actId="26606"/>
          <ac:spMkLst>
            <pc:docMk/>
            <pc:sldMk cId="1921454608" sldId="259"/>
            <ac:spMk id="9" creationId="{25F64367-9171-455F-9283-AC21BC55AE65}"/>
          </ac:spMkLst>
        </pc:spChg>
        <pc:spChg chg="add del">
          <ac:chgData name="Jodilyn Owen" userId="f361a93f4fee2f95" providerId="LiveId" clId="{582470AB-A602-4CC6-A041-11C9B421E1AE}" dt="2020-03-20T03:19:59.981" v="3908" actId="26606"/>
          <ac:spMkLst>
            <pc:docMk/>
            <pc:sldMk cId="1921454608" sldId="259"/>
            <ac:spMk id="11" creationId="{EC603A95-5798-4F9F-80E4-CF53F302AA42}"/>
          </ac:spMkLst>
        </pc:spChg>
        <pc:spChg chg="add del">
          <ac:chgData name="Jodilyn Owen" userId="f361a93f4fee2f95" providerId="LiveId" clId="{582470AB-A602-4CC6-A041-11C9B421E1AE}" dt="2020-03-20T03:21:03.840" v="3919" actId="26606"/>
          <ac:spMkLst>
            <pc:docMk/>
            <pc:sldMk cId="1921454608" sldId="259"/>
            <ac:spMk id="12" creationId="{EA3CC36C-210F-452E-B0C6-CAE94609DD0E}"/>
          </ac:spMkLst>
        </pc:spChg>
        <pc:spChg chg="add del">
          <ac:chgData name="Jodilyn Owen" userId="f361a93f4fee2f95" providerId="LiveId" clId="{582470AB-A602-4CC6-A041-11C9B421E1AE}" dt="2020-03-20T03:19:59.981" v="3908" actId="26606"/>
          <ac:spMkLst>
            <pc:docMk/>
            <pc:sldMk cId="1921454608" sldId="259"/>
            <ac:spMk id="13" creationId="{884F012D-6CD6-46AF-A834-6B0CA93008D6}"/>
          </ac:spMkLst>
        </pc:spChg>
        <pc:spChg chg="add del">
          <ac:chgData name="Jodilyn Owen" userId="f361a93f4fee2f95" providerId="LiveId" clId="{582470AB-A602-4CC6-A041-11C9B421E1AE}" dt="2020-03-20T03:21:03.840" v="3919" actId="26606"/>
          <ac:spMkLst>
            <pc:docMk/>
            <pc:sldMk cId="1921454608" sldId="259"/>
            <ac:spMk id="14" creationId="{FD77E017-7BFF-4018-BF75-AF8C6DDF08B3}"/>
          </ac:spMkLst>
        </pc:spChg>
        <pc:spChg chg="add del">
          <ac:chgData name="Jodilyn Owen" userId="f361a93f4fee2f95" providerId="LiveId" clId="{582470AB-A602-4CC6-A041-11C9B421E1AE}" dt="2020-03-20T03:21:12.347" v="3921" actId="26606"/>
          <ac:spMkLst>
            <pc:docMk/>
            <pc:sldMk cId="1921454608" sldId="259"/>
            <ac:spMk id="16" creationId="{93F0ADB5-A0B4-4B01-A8C4-FDC34CE22BD4}"/>
          </ac:spMkLst>
        </pc:spChg>
        <pc:spChg chg="add del">
          <ac:chgData name="Jodilyn Owen" userId="f361a93f4fee2f95" providerId="LiveId" clId="{582470AB-A602-4CC6-A041-11C9B421E1AE}" dt="2020-03-20T03:21:12.347" v="3921" actId="26606"/>
          <ac:spMkLst>
            <pc:docMk/>
            <pc:sldMk cId="1921454608" sldId="259"/>
            <ac:spMk id="17" creationId="{AA6D0FDE-0241-4C21-A720-A69475358235}"/>
          </ac:spMkLst>
        </pc:spChg>
        <pc:spChg chg="add del">
          <ac:chgData name="Jodilyn Owen" userId="f361a93f4fee2f95" providerId="LiveId" clId="{582470AB-A602-4CC6-A041-11C9B421E1AE}" dt="2020-03-20T03:19:33.666" v="3901" actId="26606"/>
          <ac:spMkLst>
            <pc:docMk/>
            <pc:sldMk cId="1921454608" sldId="259"/>
            <ac:spMk id="18" creationId="{93F0ADB5-A0B4-4B01-A8C4-FDC34CE22BD4}"/>
          </ac:spMkLst>
        </pc:spChg>
        <pc:spChg chg="add del">
          <ac:chgData name="Jodilyn Owen" userId="f361a93f4fee2f95" providerId="LiveId" clId="{582470AB-A602-4CC6-A041-11C9B421E1AE}" dt="2020-03-20T03:19:33.666" v="3901" actId="26606"/>
          <ac:spMkLst>
            <pc:docMk/>
            <pc:sldMk cId="1921454608" sldId="259"/>
            <ac:spMk id="20" creationId="{AA6D0FDE-0241-4C21-A720-A69475358235}"/>
          </ac:spMkLst>
        </pc:spChg>
        <pc:spChg chg="add del">
          <ac:chgData name="Jodilyn Owen" userId="f361a93f4fee2f95" providerId="LiveId" clId="{582470AB-A602-4CC6-A041-11C9B421E1AE}" dt="2020-03-20T03:19:40.824" v="3903" actId="26606"/>
          <ac:spMkLst>
            <pc:docMk/>
            <pc:sldMk cId="1921454608" sldId="259"/>
            <ac:spMk id="22" creationId="{4E866FF9-A729-45F0-A163-10E89E871602}"/>
          </ac:spMkLst>
        </pc:spChg>
        <pc:spChg chg="add del">
          <ac:chgData name="Jodilyn Owen" userId="f361a93f4fee2f95" providerId="LiveId" clId="{582470AB-A602-4CC6-A041-11C9B421E1AE}" dt="2020-03-20T03:19:40.824" v="3903" actId="26606"/>
          <ac:spMkLst>
            <pc:docMk/>
            <pc:sldMk cId="1921454608" sldId="259"/>
            <ac:spMk id="23" creationId="{A804366F-2366-4688-98E7-B101C7BC6146}"/>
          </ac:spMkLst>
        </pc:spChg>
        <pc:graphicFrameChg chg="mod modGraphic">
          <ac:chgData name="Jodilyn Owen" userId="f361a93f4fee2f95" providerId="LiveId" clId="{582470AB-A602-4CC6-A041-11C9B421E1AE}" dt="2020-03-20T03:25:05.265" v="4411" actId="20577"/>
          <ac:graphicFrameMkLst>
            <pc:docMk/>
            <pc:sldMk cId="1921454608" sldId="259"/>
            <ac:graphicFrameMk id="4" creationId="{4D3CCF0D-7B0E-48BA-B719-EC9054B0C625}"/>
          </ac:graphicFrameMkLst>
        </pc:graphicFrameChg>
      </pc:sldChg>
      <pc:sldChg chg="ord">
        <pc:chgData name="Jodilyn Owen" userId="f361a93f4fee2f95" providerId="LiveId" clId="{582470AB-A602-4CC6-A041-11C9B421E1AE}" dt="2020-03-20T02:45:19.649" v="34"/>
        <pc:sldMkLst>
          <pc:docMk/>
          <pc:sldMk cId="1769262895" sldId="260"/>
        </pc:sldMkLst>
      </pc:sldChg>
      <pc:sldChg chg="del">
        <pc:chgData name="Jodilyn Owen" userId="f361a93f4fee2f95" providerId="LiveId" clId="{582470AB-A602-4CC6-A041-11C9B421E1AE}" dt="2020-03-20T03:38:32.234" v="4485" actId="47"/>
        <pc:sldMkLst>
          <pc:docMk/>
          <pc:sldMk cId="2393707947" sldId="261"/>
        </pc:sldMkLst>
      </pc:sldChg>
      <pc:sldChg chg="del">
        <pc:chgData name="Jodilyn Owen" userId="f361a93f4fee2f95" providerId="LiveId" clId="{582470AB-A602-4CC6-A041-11C9B421E1AE}" dt="2020-03-20T03:38:34.848" v="4486" actId="47"/>
        <pc:sldMkLst>
          <pc:docMk/>
          <pc:sldMk cId="3606319795" sldId="263"/>
        </pc:sldMkLst>
      </pc:sldChg>
      <pc:sldChg chg="del">
        <pc:chgData name="Jodilyn Owen" userId="f361a93f4fee2f95" providerId="LiveId" clId="{582470AB-A602-4CC6-A041-11C9B421E1AE}" dt="2020-03-20T03:38:45.055" v="4490" actId="47"/>
        <pc:sldMkLst>
          <pc:docMk/>
          <pc:sldMk cId="838385738" sldId="264"/>
        </pc:sldMkLst>
      </pc:sldChg>
      <pc:sldChg chg="del">
        <pc:chgData name="Jodilyn Owen" userId="f361a93f4fee2f95" providerId="LiveId" clId="{582470AB-A602-4CC6-A041-11C9B421E1AE}" dt="2020-03-20T03:38:36.885" v="4487" actId="47"/>
        <pc:sldMkLst>
          <pc:docMk/>
          <pc:sldMk cId="1306109747" sldId="266"/>
        </pc:sldMkLst>
      </pc:sldChg>
      <pc:sldChg chg="addSp delSp modSp del mod setBg">
        <pc:chgData name="Jodilyn Owen" userId="f361a93f4fee2f95" providerId="LiveId" clId="{582470AB-A602-4CC6-A041-11C9B421E1AE}" dt="2020-03-20T03:38:39.886" v="4488" actId="47"/>
        <pc:sldMkLst>
          <pc:docMk/>
          <pc:sldMk cId="2929353969" sldId="267"/>
        </pc:sldMkLst>
        <pc:spChg chg="mod ord">
          <ac:chgData name="Jodilyn Owen" userId="f361a93f4fee2f95" providerId="LiveId" clId="{582470AB-A602-4CC6-A041-11C9B421E1AE}" dt="2020-03-20T02:44:48.598" v="29" actId="1076"/>
          <ac:spMkLst>
            <pc:docMk/>
            <pc:sldMk cId="2929353969" sldId="267"/>
            <ac:spMk id="2" creationId="{F0B899A1-D7E8-4ADF-936D-24AADB57CBD9}"/>
          </ac:spMkLst>
        </pc:spChg>
        <pc:spChg chg="add del">
          <ac:chgData name="Jodilyn Owen" userId="f361a93f4fee2f95" providerId="LiveId" clId="{582470AB-A602-4CC6-A041-11C9B421E1AE}" dt="2020-03-20T02:42:12.056" v="13" actId="26606"/>
          <ac:spMkLst>
            <pc:docMk/>
            <pc:sldMk cId="2929353969" sldId="267"/>
            <ac:spMk id="17" creationId="{5FA21C72-692C-49FD-9EB4-DDDDDEBD4BD6}"/>
          </ac:spMkLst>
        </pc:spChg>
        <pc:spChg chg="add del">
          <ac:chgData name="Jodilyn Owen" userId="f361a93f4fee2f95" providerId="LiveId" clId="{582470AB-A602-4CC6-A041-11C9B421E1AE}" dt="2020-03-20T02:42:12.056" v="13" actId="26606"/>
          <ac:spMkLst>
            <pc:docMk/>
            <pc:sldMk cId="2929353969" sldId="267"/>
            <ac:spMk id="19" creationId="{FBAF941A-6830-47A3-B63C-7C7B66AEA73B}"/>
          </ac:spMkLst>
        </pc:spChg>
        <pc:spChg chg="add del">
          <ac:chgData name="Jodilyn Owen" userId="f361a93f4fee2f95" providerId="LiveId" clId="{582470AB-A602-4CC6-A041-11C9B421E1AE}" dt="2020-03-20T02:41:48.334" v="10" actId="26606"/>
          <ac:spMkLst>
            <pc:docMk/>
            <pc:sldMk cId="2929353969" sldId="267"/>
            <ac:spMk id="24" creationId="{0F974576-6F9E-4B11-8273-A9F0AE188A17}"/>
          </ac:spMkLst>
        </pc:spChg>
        <pc:spChg chg="add del">
          <ac:chgData name="Jodilyn Owen" userId="f361a93f4fee2f95" providerId="LiveId" clId="{582470AB-A602-4CC6-A041-11C9B421E1AE}" dt="2020-03-20T02:41:48.334" v="10" actId="26606"/>
          <ac:spMkLst>
            <pc:docMk/>
            <pc:sldMk cId="2929353969" sldId="267"/>
            <ac:spMk id="26" creationId="{EFECC3EF-DDFD-4B14-B98F-B6E73281093B}"/>
          </ac:spMkLst>
        </pc:spChg>
        <pc:spChg chg="add del">
          <ac:chgData name="Jodilyn Owen" userId="f361a93f4fee2f95" providerId="LiveId" clId="{582470AB-A602-4CC6-A041-11C9B421E1AE}" dt="2020-03-20T02:42:12.030" v="12" actId="26606"/>
          <ac:spMkLst>
            <pc:docMk/>
            <pc:sldMk cId="2929353969" sldId="267"/>
            <ac:spMk id="28" creationId="{3F47E20B-1205-4238-A82B-90EF577F32D8}"/>
          </ac:spMkLst>
        </pc:spChg>
        <pc:spChg chg="add del">
          <ac:chgData name="Jodilyn Owen" userId="f361a93f4fee2f95" providerId="LiveId" clId="{582470AB-A602-4CC6-A041-11C9B421E1AE}" dt="2020-03-20T02:42:12.030" v="12" actId="26606"/>
          <ac:spMkLst>
            <pc:docMk/>
            <pc:sldMk cId="2929353969" sldId="267"/>
            <ac:spMk id="29" creationId="{D13567AC-EB9A-47A9-B6EC-B5BDB73B113C}"/>
          </ac:spMkLst>
        </pc:spChg>
        <pc:spChg chg="add">
          <ac:chgData name="Jodilyn Owen" userId="f361a93f4fee2f95" providerId="LiveId" clId="{582470AB-A602-4CC6-A041-11C9B421E1AE}" dt="2020-03-20T02:42:12.056" v="13" actId="26606"/>
          <ac:spMkLst>
            <pc:docMk/>
            <pc:sldMk cId="2929353969" sldId="267"/>
            <ac:spMk id="31" creationId="{0F974576-6F9E-4B11-8273-A9F0AE188A17}"/>
          </ac:spMkLst>
        </pc:spChg>
        <pc:spChg chg="add">
          <ac:chgData name="Jodilyn Owen" userId="f361a93f4fee2f95" providerId="LiveId" clId="{582470AB-A602-4CC6-A041-11C9B421E1AE}" dt="2020-03-20T02:42:12.056" v="13" actId="26606"/>
          <ac:spMkLst>
            <pc:docMk/>
            <pc:sldMk cId="2929353969" sldId="267"/>
            <ac:spMk id="32" creationId="{EFECC3EF-DDFD-4B14-B98F-B6E73281093B}"/>
          </ac:spMkLst>
        </pc:spChg>
        <pc:picChg chg="mod ord">
          <ac:chgData name="Jodilyn Owen" userId="f361a93f4fee2f95" providerId="LiveId" clId="{582470AB-A602-4CC6-A041-11C9B421E1AE}" dt="2020-03-20T02:44:21.215" v="22" actId="1076"/>
          <ac:picMkLst>
            <pc:docMk/>
            <pc:sldMk cId="2929353969" sldId="267"/>
            <ac:picMk id="7" creationId="{1E010129-2349-465B-820B-E8CFA42DCAA9}"/>
          </ac:picMkLst>
        </pc:picChg>
        <pc:picChg chg="mod ord">
          <ac:chgData name="Jodilyn Owen" userId="f361a93f4fee2f95" providerId="LiveId" clId="{582470AB-A602-4CC6-A041-11C9B421E1AE}" dt="2020-03-20T02:44:16.465" v="21" actId="1076"/>
          <ac:picMkLst>
            <pc:docMk/>
            <pc:sldMk cId="2929353969" sldId="267"/>
            <ac:picMk id="9" creationId="{9F348281-5E16-4E3B-BE28-1086A88E8E71}"/>
          </ac:picMkLst>
        </pc:picChg>
        <pc:picChg chg="add del mod">
          <ac:chgData name="Jodilyn Owen" userId="f361a93f4fee2f95" providerId="LiveId" clId="{582470AB-A602-4CC6-A041-11C9B421E1AE}" dt="2020-03-20T02:44:53.865" v="30" actId="21"/>
          <ac:picMkLst>
            <pc:docMk/>
            <pc:sldMk cId="2929353969" sldId="267"/>
            <ac:picMk id="10" creationId="{B42B09CA-F614-425B-94B3-AABFEFA726D8}"/>
          </ac:picMkLst>
        </pc:picChg>
        <pc:picChg chg="del">
          <ac:chgData name="Jodilyn Owen" userId="f361a93f4fee2f95" providerId="LiveId" clId="{582470AB-A602-4CC6-A041-11C9B421E1AE}" dt="2020-03-20T02:40:49.376" v="2" actId="478"/>
          <ac:picMkLst>
            <pc:docMk/>
            <pc:sldMk cId="2929353969" sldId="267"/>
            <ac:picMk id="11" creationId="{4D27AE2F-935D-4BD9-B5FA-580DD974713A}"/>
          </ac:picMkLst>
        </pc:picChg>
        <pc:picChg chg="del">
          <ac:chgData name="Jodilyn Owen" userId="f361a93f4fee2f95" providerId="LiveId" clId="{582470AB-A602-4CC6-A041-11C9B421E1AE}" dt="2020-03-20T02:40:46.050" v="0" actId="478"/>
          <ac:picMkLst>
            <pc:docMk/>
            <pc:sldMk cId="2929353969" sldId="267"/>
            <ac:picMk id="13" creationId="{ACB626BC-3F66-40A0-B3DD-7F06DDC78793}"/>
          </ac:picMkLst>
        </pc:picChg>
        <pc:picChg chg="del">
          <ac:chgData name="Jodilyn Owen" userId="f361a93f4fee2f95" providerId="LiveId" clId="{582470AB-A602-4CC6-A041-11C9B421E1AE}" dt="2020-03-20T02:40:47.766" v="1" actId="478"/>
          <ac:picMkLst>
            <pc:docMk/>
            <pc:sldMk cId="2929353969" sldId="267"/>
            <ac:picMk id="15" creationId="{A12A0105-8F19-4548-BBF6-F78F13395598}"/>
          </ac:picMkLst>
        </pc:picChg>
      </pc:sldChg>
      <pc:sldChg chg="del">
        <pc:chgData name="Jodilyn Owen" userId="f361a93f4fee2f95" providerId="LiveId" clId="{582470AB-A602-4CC6-A041-11C9B421E1AE}" dt="2020-03-20T03:38:42.634" v="4489" actId="47"/>
        <pc:sldMkLst>
          <pc:docMk/>
          <pc:sldMk cId="3759015046" sldId="268"/>
        </pc:sldMkLst>
      </pc:sldChg>
      <pc:sldChg chg="modSp add mod">
        <pc:chgData name="Jodilyn Owen" userId="f361a93f4fee2f95" providerId="LiveId" clId="{582470AB-A602-4CC6-A041-11C9B421E1AE}" dt="2020-03-20T03:06:49.343" v="2353" actId="20577"/>
        <pc:sldMkLst>
          <pc:docMk/>
          <pc:sldMk cId="1651479746" sldId="269"/>
        </pc:sldMkLst>
        <pc:spChg chg="mod">
          <ac:chgData name="Jodilyn Owen" userId="f361a93f4fee2f95" providerId="LiveId" clId="{582470AB-A602-4CC6-A041-11C9B421E1AE}" dt="2020-03-20T03:03:38.512" v="1615" actId="313"/>
          <ac:spMkLst>
            <pc:docMk/>
            <pc:sldMk cId="1651479746" sldId="269"/>
            <ac:spMk id="2" creationId="{D5AE7265-637F-4444-A99C-562F72C92871}"/>
          </ac:spMkLst>
        </pc:spChg>
        <pc:graphicFrameChg chg="mod">
          <ac:chgData name="Jodilyn Owen" userId="f361a93f4fee2f95" providerId="LiveId" clId="{582470AB-A602-4CC6-A041-11C9B421E1AE}" dt="2020-03-20T03:06:49.343" v="2353" actId="20577"/>
          <ac:graphicFrameMkLst>
            <pc:docMk/>
            <pc:sldMk cId="1651479746" sldId="269"/>
            <ac:graphicFrameMk id="4" creationId="{4D3CCF0D-7B0E-48BA-B719-EC9054B0C625}"/>
          </ac:graphicFrameMkLst>
        </pc:graphicFrameChg>
      </pc:sldChg>
      <pc:sldChg chg="modSp add mod ord">
        <pc:chgData name="Jodilyn Owen" userId="f361a93f4fee2f95" providerId="LiveId" clId="{582470AB-A602-4CC6-A041-11C9B421E1AE}" dt="2020-03-20T03:10:20.803" v="2655" actId="20577"/>
        <pc:sldMkLst>
          <pc:docMk/>
          <pc:sldMk cId="523924121" sldId="270"/>
        </pc:sldMkLst>
        <pc:spChg chg="mod">
          <ac:chgData name="Jodilyn Owen" userId="f361a93f4fee2f95" providerId="LiveId" clId="{582470AB-A602-4CC6-A041-11C9B421E1AE}" dt="2020-03-20T03:08:08.159" v="2383" actId="20577"/>
          <ac:spMkLst>
            <pc:docMk/>
            <pc:sldMk cId="523924121" sldId="270"/>
            <ac:spMk id="2" creationId="{07B9E661-8A5F-48DE-BA70-7015FE522083}"/>
          </ac:spMkLst>
        </pc:spChg>
        <pc:graphicFrameChg chg="mod">
          <ac:chgData name="Jodilyn Owen" userId="f361a93f4fee2f95" providerId="LiveId" clId="{582470AB-A602-4CC6-A041-11C9B421E1AE}" dt="2020-03-20T03:10:20.803" v="2655" actId="20577"/>
          <ac:graphicFrameMkLst>
            <pc:docMk/>
            <pc:sldMk cId="523924121" sldId="270"/>
            <ac:graphicFrameMk id="5" creationId="{D4CB64E1-8A69-4D12-84E4-A4E66CEB86D5}"/>
          </ac:graphicFrameMkLst>
        </pc:graphicFrameChg>
      </pc:sldChg>
      <pc:sldChg chg="addSp delSp modSp add mod">
        <pc:chgData name="Jodilyn Owen" userId="f361a93f4fee2f95" providerId="LiveId" clId="{582470AB-A602-4CC6-A041-11C9B421E1AE}" dt="2020-03-20T04:33:13.601" v="6802" actId="1076"/>
        <pc:sldMkLst>
          <pc:docMk/>
          <pc:sldMk cId="3257074647" sldId="271"/>
        </pc:sldMkLst>
        <pc:spChg chg="del">
          <ac:chgData name="Jodilyn Owen" userId="f361a93f4fee2f95" providerId="LiveId" clId="{582470AB-A602-4CC6-A041-11C9B421E1AE}" dt="2020-03-20T03:27:56.794" v="4414" actId="478"/>
          <ac:spMkLst>
            <pc:docMk/>
            <pc:sldMk cId="3257074647" sldId="271"/>
            <ac:spMk id="2" creationId="{E73536A3-2508-4B75-B095-AEA292FE829F}"/>
          </ac:spMkLst>
        </pc:spChg>
        <pc:spChg chg="del">
          <ac:chgData name="Jodilyn Owen" userId="f361a93f4fee2f95" providerId="LiveId" clId="{582470AB-A602-4CC6-A041-11C9B421E1AE}" dt="2020-03-20T03:27:54.091" v="4413" actId="931"/>
          <ac:spMkLst>
            <pc:docMk/>
            <pc:sldMk cId="3257074647" sldId="271"/>
            <ac:spMk id="3" creationId="{CFF96D2F-3102-415C-992E-8E007374A775}"/>
          </ac:spMkLst>
        </pc:spChg>
        <pc:spChg chg="add mod">
          <ac:chgData name="Jodilyn Owen" userId="f361a93f4fee2f95" providerId="LiveId" clId="{582470AB-A602-4CC6-A041-11C9B421E1AE}" dt="2020-03-20T04:33:13.601" v="6802" actId="1076"/>
          <ac:spMkLst>
            <pc:docMk/>
            <pc:sldMk cId="3257074647" sldId="271"/>
            <ac:spMk id="6" creationId="{04D2038D-BAD5-4A15-B81C-D591AFC441A7}"/>
          </ac:spMkLst>
        </pc:spChg>
        <pc:picChg chg="add mod">
          <ac:chgData name="Jodilyn Owen" userId="f361a93f4fee2f95" providerId="LiveId" clId="{582470AB-A602-4CC6-A041-11C9B421E1AE}" dt="2020-03-20T04:32:57.219" v="6800" actId="1076"/>
          <ac:picMkLst>
            <pc:docMk/>
            <pc:sldMk cId="3257074647" sldId="271"/>
            <ac:picMk id="5" creationId="{F5E39C70-1BA2-4B94-A85B-205E7D8AC008}"/>
          </ac:picMkLst>
        </pc:picChg>
      </pc:sldChg>
      <pc:sldChg chg="addSp delSp modSp add mod">
        <pc:chgData name="Jodilyn Owen" userId="f361a93f4fee2f95" providerId="LiveId" clId="{582470AB-A602-4CC6-A041-11C9B421E1AE}" dt="2020-03-20T03:38:04.113" v="4483" actId="14100"/>
        <pc:sldMkLst>
          <pc:docMk/>
          <pc:sldMk cId="3590177035" sldId="272"/>
        </pc:sldMkLst>
        <pc:spChg chg="mod">
          <ac:chgData name="Jodilyn Owen" userId="f361a93f4fee2f95" providerId="LiveId" clId="{582470AB-A602-4CC6-A041-11C9B421E1AE}" dt="2020-03-20T03:37:16.936" v="4474" actId="6549"/>
          <ac:spMkLst>
            <pc:docMk/>
            <pc:sldMk cId="3590177035" sldId="272"/>
            <ac:spMk id="2" creationId="{2FB501B9-7971-4823-8876-3ABEBAEDD71B}"/>
          </ac:spMkLst>
        </pc:spChg>
        <pc:spChg chg="del">
          <ac:chgData name="Jodilyn Owen" userId="f361a93f4fee2f95" providerId="LiveId" clId="{582470AB-A602-4CC6-A041-11C9B421E1AE}" dt="2020-03-20T03:36:30.433" v="4420" actId="931"/>
          <ac:spMkLst>
            <pc:docMk/>
            <pc:sldMk cId="3590177035" sldId="272"/>
            <ac:spMk id="3" creationId="{C4880EC8-E0B7-48B2-8658-37E8D5B87D14}"/>
          </ac:spMkLst>
        </pc:spChg>
        <pc:picChg chg="add mod">
          <ac:chgData name="Jodilyn Owen" userId="f361a93f4fee2f95" providerId="LiveId" clId="{582470AB-A602-4CC6-A041-11C9B421E1AE}" dt="2020-03-20T03:38:01.059" v="4482" actId="1076"/>
          <ac:picMkLst>
            <pc:docMk/>
            <pc:sldMk cId="3590177035" sldId="272"/>
            <ac:picMk id="5" creationId="{F7B5C7E5-5BD8-4984-88C7-2B7D185DCEDD}"/>
          </ac:picMkLst>
        </pc:picChg>
        <pc:picChg chg="add mod">
          <ac:chgData name="Jodilyn Owen" userId="f361a93f4fee2f95" providerId="LiveId" clId="{582470AB-A602-4CC6-A041-11C9B421E1AE}" dt="2020-03-20T03:38:04.113" v="4483" actId="14100"/>
          <ac:picMkLst>
            <pc:docMk/>
            <pc:sldMk cId="3590177035" sldId="272"/>
            <ac:picMk id="7" creationId="{2B4851BB-28F1-4E46-B02C-4E07407594E3}"/>
          </ac:picMkLst>
        </pc:picChg>
      </pc:sldChg>
      <pc:sldChg chg="modSp add mod ord">
        <pc:chgData name="Jodilyn Owen" userId="f361a93f4fee2f95" providerId="LiveId" clId="{582470AB-A602-4CC6-A041-11C9B421E1AE}" dt="2020-03-20T04:23:16.410" v="5772"/>
        <pc:sldMkLst>
          <pc:docMk/>
          <pc:sldMk cId="2211754405" sldId="273"/>
        </pc:sldMkLst>
        <pc:spChg chg="mod">
          <ac:chgData name="Jodilyn Owen" userId="f361a93f4fee2f95" providerId="LiveId" clId="{582470AB-A602-4CC6-A041-11C9B421E1AE}" dt="2020-03-20T03:39:44.825" v="4528" actId="20577"/>
          <ac:spMkLst>
            <pc:docMk/>
            <pc:sldMk cId="2211754405" sldId="273"/>
            <ac:spMk id="2" creationId="{D5AE7265-637F-4444-A99C-562F72C92871}"/>
          </ac:spMkLst>
        </pc:spChg>
        <pc:graphicFrameChg chg="mod">
          <ac:chgData name="Jodilyn Owen" userId="f361a93f4fee2f95" providerId="LiveId" clId="{582470AB-A602-4CC6-A041-11C9B421E1AE}" dt="2020-03-20T04:23:16.410" v="5772"/>
          <ac:graphicFrameMkLst>
            <pc:docMk/>
            <pc:sldMk cId="2211754405" sldId="273"/>
            <ac:graphicFrameMk id="4" creationId="{4D3CCF0D-7B0E-48BA-B719-EC9054B0C625}"/>
          </ac:graphicFrameMkLst>
        </pc:graphicFrameChg>
      </pc:sldChg>
      <pc:sldChg chg="modSp add mod">
        <pc:chgData name="Jodilyn Owen" userId="f361a93f4fee2f95" providerId="LiveId" clId="{582470AB-A602-4CC6-A041-11C9B421E1AE}" dt="2020-03-20T04:30:46.883" v="6793" actId="20577"/>
        <pc:sldMkLst>
          <pc:docMk/>
          <pc:sldMk cId="3460719269" sldId="274"/>
        </pc:sldMkLst>
        <pc:spChg chg="mod">
          <ac:chgData name="Jodilyn Owen" userId="f361a93f4fee2f95" providerId="LiveId" clId="{582470AB-A602-4CC6-A041-11C9B421E1AE}" dt="2020-03-20T04:23:50.705" v="5805" actId="20577"/>
          <ac:spMkLst>
            <pc:docMk/>
            <pc:sldMk cId="3460719269" sldId="274"/>
            <ac:spMk id="2" creationId="{45F97ADE-4DEB-49C5-BD9D-A2D4567B6DCC}"/>
          </ac:spMkLst>
        </pc:spChg>
        <pc:spChg chg="mod">
          <ac:chgData name="Jodilyn Owen" userId="f361a93f4fee2f95" providerId="LiveId" clId="{582470AB-A602-4CC6-A041-11C9B421E1AE}" dt="2020-03-20T04:30:46.883" v="6793" actId="20577"/>
          <ac:spMkLst>
            <pc:docMk/>
            <pc:sldMk cId="3460719269" sldId="274"/>
            <ac:spMk id="3" creationId="{4ED5D30B-BA8B-4DC3-82AB-7B14BB8C8B76}"/>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0E9BD-9C2F-4CB4-A38A-D0EE60B7A08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5B9AFD4-B561-4B2F-8D65-08EF0744179D}">
      <dgm:prSet/>
      <dgm:spPr/>
      <dgm:t>
        <a:bodyPr/>
        <a:lstStyle/>
        <a:p>
          <a:pPr>
            <a:lnSpc>
              <a:spcPct val="100000"/>
            </a:lnSpc>
          </a:pPr>
          <a:r>
            <a:rPr lang="en-US"/>
            <a:t>INTRODUCTION TO RVCC</a:t>
          </a:r>
        </a:p>
      </dgm:t>
    </dgm:pt>
    <dgm:pt modelId="{A2587101-FE4B-46D1-B164-A034FFA2262D}" type="parTrans" cxnId="{6B3526A8-0310-476E-8179-A3548023417F}">
      <dgm:prSet/>
      <dgm:spPr/>
      <dgm:t>
        <a:bodyPr/>
        <a:lstStyle/>
        <a:p>
          <a:endParaRPr lang="en-US"/>
        </a:p>
      </dgm:t>
    </dgm:pt>
    <dgm:pt modelId="{0A07D411-75CB-4982-95F6-BC155223AAC8}" type="sibTrans" cxnId="{6B3526A8-0310-476E-8179-A3548023417F}">
      <dgm:prSet/>
      <dgm:spPr/>
      <dgm:t>
        <a:bodyPr/>
        <a:lstStyle/>
        <a:p>
          <a:endParaRPr lang="en-US"/>
        </a:p>
      </dgm:t>
    </dgm:pt>
    <dgm:pt modelId="{0C2E9427-3181-4E64-AFDB-12FB88CCB5C2}">
      <dgm:prSet/>
      <dgm:spPr/>
      <dgm:t>
        <a:bodyPr/>
        <a:lstStyle/>
        <a:p>
          <a:pPr>
            <a:lnSpc>
              <a:spcPct val="100000"/>
            </a:lnSpc>
          </a:pPr>
          <a:r>
            <a:rPr lang="en-US"/>
            <a:t>COVID-19 RESPONSE SYSTEMS</a:t>
          </a:r>
        </a:p>
      </dgm:t>
    </dgm:pt>
    <dgm:pt modelId="{D44F84A9-EB49-4005-9E7E-6CFEBA6CB1E6}" type="parTrans" cxnId="{7286DC96-E0A3-4DEC-9EC0-1D817361AB07}">
      <dgm:prSet/>
      <dgm:spPr/>
      <dgm:t>
        <a:bodyPr/>
        <a:lstStyle/>
        <a:p>
          <a:endParaRPr lang="en-US"/>
        </a:p>
      </dgm:t>
    </dgm:pt>
    <dgm:pt modelId="{79ACD1F9-444D-4F4E-8414-68B3167E5537}" type="sibTrans" cxnId="{7286DC96-E0A3-4DEC-9EC0-1D817361AB07}">
      <dgm:prSet/>
      <dgm:spPr/>
      <dgm:t>
        <a:bodyPr/>
        <a:lstStyle/>
        <a:p>
          <a:endParaRPr lang="en-US"/>
        </a:p>
      </dgm:t>
    </dgm:pt>
    <dgm:pt modelId="{5C458CCE-A672-461E-B4B1-2EFDB64C8657}">
      <dgm:prSet/>
      <dgm:spPr/>
      <dgm:t>
        <a:bodyPr/>
        <a:lstStyle/>
        <a:p>
          <a:pPr>
            <a:lnSpc>
              <a:spcPct val="100000"/>
            </a:lnSpc>
          </a:pPr>
          <a:r>
            <a:rPr lang="en-US" dirty="0"/>
            <a:t>CARE OPTIONS</a:t>
          </a:r>
        </a:p>
      </dgm:t>
    </dgm:pt>
    <dgm:pt modelId="{0A41ED48-3410-4B24-8825-3F7B14B9F9B0}" type="parTrans" cxnId="{33DBD413-BEEA-46C4-98DD-75A38B72E085}">
      <dgm:prSet/>
      <dgm:spPr/>
      <dgm:t>
        <a:bodyPr/>
        <a:lstStyle/>
        <a:p>
          <a:endParaRPr lang="en-US"/>
        </a:p>
      </dgm:t>
    </dgm:pt>
    <dgm:pt modelId="{ADC2CE43-1746-4942-A260-C4497A0440BB}" type="sibTrans" cxnId="{33DBD413-BEEA-46C4-98DD-75A38B72E085}">
      <dgm:prSet/>
      <dgm:spPr/>
      <dgm:t>
        <a:bodyPr/>
        <a:lstStyle/>
        <a:p>
          <a:endParaRPr lang="en-US"/>
        </a:p>
      </dgm:t>
    </dgm:pt>
    <dgm:pt modelId="{22579445-18BF-4813-A148-4456B0B5469E}">
      <dgm:prSet/>
      <dgm:spPr/>
      <dgm:t>
        <a:bodyPr/>
        <a:lstStyle/>
        <a:p>
          <a:pPr>
            <a:lnSpc>
              <a:spcPct val="100000"/>
            </a:lnSpc>
          </a:pPr>
          <a:r>
            <a:rPr lang="en-US" dirty="0"/>
            <a:t>QUESTIONS</a:t>
          </a:r>
        </a:p>
      </dgm:t>
    </dgm:pt>
    <dgm:pt modelId="{35D7095F-8357-40D3-A8F0-0A00C979CE8A}" type="parTrans" cxnId="{BF346034-3FDC-4105-9157-492E2FD3A8ED}">
      <dgm:prSet/>
      <dgm:spPr/>
      <dgm:t>
        <a:bodyPr/>
        <a:lstStyle/>
        <a:p>
          <a:endParaRPr lang="en-US"/>
        </a:p>
      </dgm:t>
    </dgm:pt>
    <dgm:pt modelId="{D372C827-9D35-4392-9088-79875338D2BE}" type="sibTrans" cxnId="{BF346034-3FDC-4105-9157-492E2FD3A8ED}">
      <dgm:prSet/>
      <dgm:spPr/>
      <dgm:t>
        <a:bodyPr/>
        <a:lstStyle/>
        <a:p>
          <a:endParaRPr lang="en-US"/>
        </a:p>
      </dgm:t>
    </dgm:pt>
    <dgm:pt modelId="{60124795-0E6B-4951-9654-973D519B7EF0}" type="pres">
      <dgm:prSet presAssocID="{1780E9BD-9C2F-4CB4-A38A-D0EE60B7A080}" presName="root" presStyleCnt="0">
        <dgm:presLayoutVars>
          <dgm:dir/>
          <dgm:resizeHandles val="exact"/>
        </dgm:presLayoutVars>
      </dgm:prSet>
      <dgm:spPr/>
    </dgm:pt>
    <dgm:pt modelId="{E262BBC1-A3F6-4719-8468-14EE77B64B50}" type="pres">
      <dgm:prSet presAssocID="{E5B9AFD4-B561-4B2F-8D65-08EF0744179D}" presName="compNode" presStyleCnt="0"/>
      <dgm:spPr/>
    </dgm:pt>
    <dgm:pt modelId="{5D2049EA-4341-42BC-8729-96E664A3F5FA}" type="pres">
      <dgm:prSet presAssocID="{E5B9AFD4-B561-4B2F-8D65-08EF0744179D}" presName="bgRect" presStyleLbl="bgShp" presStyleIdx="0" presStyleCnt="4" custLinFactNeighborX="-10333" custLinFactNeighborY="5959"/>
      <dgm:spPr/>
    </dgm:pt>
    <dgm:pt modelId="{F5C5EDDC-9504-406C-971C-1AD62C06E683}" type="pres">
      <dgm:prSet presAssocID="{E5B9AFD4-B561-4B2F-8D65-08EF0744179D}"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Venn diagram"/>
        </a:ext>
      </dgm:extLst>
    </dgm:pt>
    <dgm:pt modelId="{58F96D14-0EB4-4F20-A09A-C3F5F1DC4366}" type="pres">
      <dgm:prSet presAssocID="{E5B9AFD4-B561-4B2F-8D65-08EF0744179D}" presName="spaceRect" presStyleCnt="0"/>
      <dgm:spPr/>
    </dgm:pt>
    <dgm:pt modelId="{D22A951C-643B-4DA1-9522-3577C620729D}" type="pres">
      <dgm:prSet presAssocID="{E5B9AFD4-B561-4B2F-8D65-08EF0744179D}" presName="parTx" presStyleLbl="revTx" presStyleIdx="0" presStyleCnt="4">
        <dgm:presLayoutVars>
          <dgm:chMax val="0"/>
          <dgm:chPref val="0"/>
        </dgm:presLayoutVars>
      </dgm:prSet>
      <dgm:spPr/>
    </dgm:pt>
    <dgm:pt modelId="{E15F5DA7-BEB2-496E-A115-800B66E39DD3}" type="pres">
      <dgm:prSet presAssocID="{0A07D411-75CB-4982-95F6-BC155223AAC8}" presName="sibTrans" presStyleCnt="0"/>
      <dgm:spPr/>
    </dgm:pt>
    <dgm:pt modelId="{36D90851-DBFB-4FBE-9749-07838F629910}" type="pres">
      <dgm:prSet presAssocID="{0C2E9427-3181-4E64-AFDB-12FB88CCB5C2}" presName="compNode" presStyleCnt="0"/>
      <dgm:spPr/>
    </dgm:pt>
    <dgm:pt modelId="{3BE3723B-A8EA-4874-9C57-1CA6A4E5B2FB}" type="pres">
      <dgm:prSet presAssocID="{0C2E9427-3181-4E64-AFDB-12FB88CCB5C2}" presName="bgRect" presStyleLbl="bgShp" presStyleIdx="1" presStyleCnt="4"/>
      <dgm:spPr/>
    </dgm:pt>
    <dgm:pt modelId="{EF0F29CB-5B91-4388-A500-6BF386A40095}" type="pres">
      <dgm:prSet presAssocID="{0C2E9427-3181-4E64-AFDB-12FB88CCB5C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twork Diagram"/>
        </a:ext>
      </dgm:extLst>
    </dgm:pt>
    <dgm:pt modelId="{0EF6BDA8-BC0A-430C-8C73-5C6229678837}" type="pres">
      <dgm:prSet presAssocID="{0C2E9427-3181-4E64-AFDB-12FB88CCB5C2}" presName="spaceRect" presStyleCnt="0"/>
      <dgm:spPr/>
    </dgm:pt>
    <dgm:pt modelId="{23992A6B-18FD-4308-9465-25F7DB300CB8}" type="pres">
      <dgm:prSet presAssocID="{0C2E9427-3181-4E64-AFDB-12FB88CCB5C2}" presName="parTx" presStyleLbl="revTx" presStyleIdx="1" presStyleCnt="4">
        <dgm:presLayoutVars>
          <dgm:chMax val="0"/>
          <dgm:chPref val="0"/>
        </dgm:presLayoutVars>
      </dgm:prSet>
      <dgm:spPr/>
    </dgm:pt>
    <dgm:pt modelId="{D146AD50-07B8-4785-AC95-33C2808E6DD7}" type="pres">
      <dgm:prSet presAssocID="{79ACD1F9-444D-4F4E-8414-68B3167E5537}" presName="sibTrans" presStyleCnt="0"/>
      <dgm:spPr/>
    </dgm:pt>
    <dgm:pt modelId="{742B9ADC-04CD-46D4-BB84-7EDDAB42261D}" type="pres">
      <dgm:prSet presAssocID="{5C458CCE-A672-461E-B4B1-2EFDB64C8657}" presName="compNode" presStyleCnt="0"/>
      <dgm:spPr/>
    </dgm:pt>
    <dgm:pt modelId="{FC5E123D-C462-4C7F-93DB-883942484AF9}" type="pres">
      <dgm:prSet presAssocID="{5C458CCE-A672-461E-B4B1-2EFDB64C8657}" presName="bgRect" presStyleLbl="bgShp" presStyleIdx="2" presStyleCnt="4"/>
      <dgm:spPr/>
    </dgm:pt>
    <dgm:pt modelId="{F05AE604-DA02-44D8-847D-5EFDC1F98A1E}" type="pres">
      <dgm:prSet presAssocID="{5C458CCE-A672-461E-B4B1-2EFDB64C86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ethoscope"/>
        </a:ext>
      </dgm:extLst>
    </dgm:pt>
    <dgm:pt modelId="{49376066-914A-4062-8AF3-0AB058C07078}" type="pres">
      <dgm:prSet presAssocID="{5C458CCE-A672-461E-B4B1-2EFDB64C8657}" presName="spaceRect" presStyleCnt="0"/>
      <dgm:spPr/>
    </dgm:pt>
    <dgm:pt modelId="{A3E4729F-36A6-4DEA-BD9E-E5561113319D}" type="pres">
      <dgm:prSet presAssocID="{5C458CCE-A672-461E-B4B1-2EFDB64C8657}" presName="parTx" presStyleLbl="revTx" presStyleIdx="2" presStyleCnt="4">
        <dgm:presLayoutVars>
          <dgm:chMax val="0"/>
          <dgm:chPref val="0"/>
        </dgm:presLayoutVars>
      </dgm:prSet>
      <dgm:spPr/>
    </dgm:pt>
    <dgm:pt modelId="{68E21DFC-3B29-4C74-9E7D-A691E3F4F61C}" type="pres">
      <dgm:prSet presAssocID="{ADC2CE43-1746-4942-A260-C4497A0440BB}" presName="sibTrans" presStyleCnt="0"/>
      <dgm:spPr/>
    </dgm:pt>
    <dgm:pt modelId="{BF7F2A58-2C7A-41AC-9997-C1BE0DC7CF00}" type="pres">
      <dgm:prSet presAssocID="{22579445-18BF-4813-A148-4456B0B5469E}" presName="compNode" presStyleCnt="0"/>
      <dgm:spPr/>
    </dgm:pt>
    <dgm:pt modelId="{A902AB0C-8019-4097-8F7C-FCD31CDC3B54}" type="pres">
      <dgm:prSet presAssocID="{22579445-18BF-4813-A148-4456B0B5469E}" presName="bgRect" presStyleLbl="bgShp" presStyleIdx="3" presStyleCnt="4"/>
      <dgm:spPr/>
    </dgm:pt>
    <dgm:pt modelId="{B31138C8-02DD-485D-B6A4-DC819E1E9990}" type="pres">
      <dgm:prSet presAssocID="{22579445-18BF-4813-A148-4456B0B5469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lp"/>
        </a:ext>
      </dgm:extLst>
    </dgm:pt>
    <dgm:pt modelId="{CD3E813B-10D1-405C-813C-2911C01168C5}" type="pres">
      <dgm:prSet presAssocID="{22579445-18BF-4813-A148-4456B0B5469E}" presName="spaceRect" presStyleCnt="0"/>
      <dgm:spPr/>
    </dgm:pt>
    <dgm:pt modelId="{8F671166-E3BA-45E7-BAA9-3F8F05D19332}" type="pres">
      <dgm:prSet presAssocID="{22579445-18BF-4813-A148-4456B0B5469E}" presName="parTx" presStyleLbl="revTx" presStyleIdx="3" presStyleCnt="4">
        <dgm:presLayoutVars>
          <dgm:chMax val="0"/>
          <dgm:chPref val="0"/>
        </dgm:presLayoutVars>
      </dgm:prSet>
      <dgm:spPr/>
    </dgm:pt>
  </dgm:ptLst>
  <dgm:cxnLst>
    <dgm:cxn modelId="{33DBD413-BEEA-46C4-98DD-75A38B72E085}" srcId="{1780E9BD-9C2F-4CB4-A38A-D0EE60B7A080}" destId="{5C458CCE-A672-461E-B4B1-2EFDB64C8657}" srcOrd="2" destOrd="0" parTransId="{0A41ED48-3410-4B24-8825-3F7B14B9F9B0}" sibTransId="{ADC2CE43-1746-4942-A260-C4497A0440BB}"/>
    <dgm:cxn modelId="{BF346034-3FDC-4105-9157-492E2FD3A8ED}" srcId="{1780E9BD-9C2F-4CB4-A38A-D0EE60B7A080}" destId="{22579445-18BF-4813-A148-4456B0B5469E}" srcOrd="3" destOrd="0" parTransId="{35D7095F-8357-40D3-A8F0-0A00C979CE8A}" sibTransId="{D372C827-9D35-4392-9088-79875338D2BE}"/>
    <dgm:cxn modelId="{88A7673B-F936-4A5C-A7D3-5165F3FF0EBB}" type="presOf" srcId="{5C458CCE-A672-461E-B4B1-2EFDB64C8657}" destId="{A3E4729F-36A6-4DEA-BD9E-E5561113319D}" srcOrd="0" destOrd="0" presId="urn:microsoft.com/office/officeart/2018/2/layout/IconVerticalSolidList"/>
    <dgm:cxn modelId="{EB58E861-4AD8-4C3F-BBD0-70FEB54342C2}" type="presOf" srcId="{1780E9BD-9C2F-4CB4-A38A-D0EE60B7A080}" destId="{60124795-0E6B-4951-9654-973D519B7EF0}" srcOrd="0" destOrd="0" presId="urn:microsoft.com/office/officeart/2018/2/layout/IconVerticalSolidList"/>
    <dgm:cxn modelId="{E6902153-0CD5-4D39-8233-29CFA77BE0DE}" type="presOf" srcId="{22579445-18BF-4813-A148-4456B0B5469E}" destId="{8F671166-E3BA-45E7-BAA9-3F8F05D19332}" srcOrd="0" destOrd="0" presId="urn:microsoft.com/office/officeart/2018/2/layout/IconVerticalSolidList"/>
    <dgm:cxn modelId="{7286DC96-E0A3-4DEC-9EC0-1D817361AB07}" srcId="{1780E9BD-9C2F-4CB4-A38A-D0EE60B7A080}" destId="{0C2E9427-3181-4E64-AFDB-12FB88CCB5C2}" srcOrd="1" destOrd="0" parTransId="{D44F84A9-EB49-4005-9E7E-6CFEBA6CB1E6}" sibTransId="{79ACD1F9-444D-4F4E-8414-68B3167E5537}"/>
    <dgm:cxn modelId="{6B3526A8-0310-476E-8179-A3548023417F}" srcId="{1780E9BD-9C2F-4CB4-A38A-D0EE60B7A080}" destId="{E5B9AFD4-B561-4B2F-8D65-08EF0744179D}" srcOrd="0" destOrd="0" parTransId="{A2587101-FE4B-46D1-B164-A034FFA2262D}" sibTransId="{0A07D411-75CB-4982-95F6-BC155223AAC8}"/>
    <dgm:cxn modelId="{A79841B5-0900-4847-A78E-C37348E3645A}" type="presOf" srcId="{0C2E9427-3181-4E64-AFDB-12FB88CCB5C2}" destId="{23992A6B-18FD-4308-9465-25F7DB300CB8}" srcOrd="0" destOrd="0" presId="urn:microsoft.com/office/officeart/2018/2/layout/IconVerticalSolidList"/>
    <dgm:cxn modelId="{EAC2CABD-D7E4-4B02-A4E6-CD7C6359D2FF}" type="presOf" srcId="{E5B9AFD4-B561-4B2F-8D65-08EF0744179D}" destId="{D22A951C-643B-4DA1-9522-3577C620729D}" srcOrd="0" destOrd="0" presId="urn:microsoft.com/office/officeart/2018/2/layout/IconVerticalSolidList"/>
    <dgm:cxn modelId="{82E5EE4F-35E1-4ACF-9810-1942E4EE8BFA}" type="presParOf" srcId="{60124795-0E6B-4951-9654-973D519B7EF0}" destId="{E262BBC1-A3F6-4719-8468-14EE77B64B50}" srcOrd="0" destOrd="0" presId="urn:microsoft.com/office/officeart/2018/2/layout/IconVerticalSolidList"/>
    <dgm:cxn modelId="{47C937EE-7B63-4709-8D0B-1187252FAAAF}" type="presParOf" srcId="{E262BBC1-A3F6-4719-8468-14EE77B64B50}" destId="{5D2049EA-4341-42BC-8729-96E664A3F5FA}" srcOrd="0" destOrd="0" presId="urn:microsoft.com/office/officeart/2018/2/layout/IconVerticalSolidList"/>
    <dgm:cxn modelId="{5C63875A-08F9-4D48-BE45-7A7C790C210C}" type="presParOf" srcId="{E262BBC1-A3F6-4719-8468-14EE77B64B50}" destId="{F5C5EDDC-9504-406C-971C-1AD62C06E683}" srcOrd="1" destOrd="0" presId="urn:microsoft.com/office/officeart/2018/2/layout/IconVerticalSolidList"/>
    <dgm:cxn modelId="{8E2CBEC1-5DF9-4BDE-81FE-52360B3EA656}" type="presParOf" srcId="{E262BBC1-A3F6-4719-8468-14EE77B64B50}" destId="{58F96D14-0EB4-4F20-A09A-C3F5F1DC4366}" srcOrd="2" destOrd="0" presId="urn:microsoft.com/office/officeart/2018/2/layout/IconVerticalSolidList"/>
    <dgm:cxn modelId="{DC812BE8-1EA2-4B75-A3C8-F215EF4D46FB}" type="presParOf" srcId="{E262BBC1-A3F6-4719-8468-14EE77B64B50}" destId="{D22A951C-643B-4DA1-9522-3577C620729D}" srcOrd="3" destOrd="0" presId="urn:microsoft.com/office/officeart/2018/2/layout/IconVerticalSolidList"/>
    <dgm:cxn modelId="{87644DC9-7907-4BC5-8E9D-816871D618EF}" type="presParOf" srcId="{60124795-0E6B-4951-9654-973D519B7EF0}" destId="{E15F5DA7-BEB2-496E-A115-800B66E39DD3}" srcOrd="1" destOrd="0" presId="urn:microsoft.com/office/officeart/2018/2/layout/IconVerticalSolidList"/>
    <dgm:cxn modelId="{C079CF2A-FED8-4D6F-858B-B3C0B86B1EBC}" type="presParOf" srcId="{60124795-0E6B-4951-9654-973D519B7EF0}" destId="{36D90851-DBFB-4FBE-9749-07838F629910}" srcOrd="2" destOrd="0" presId="urn:microsoft.com/office/officeart/2018/2/layout/IconVerticalSolidList"/>
    <dgm:cxn modelId="{63B6BD0D-D381-410B-B6E8-4EFCF8C2727A}" type="presParOf" srcId="{36D90851-DBFB-4FBE-9749-07838F629910}" destId="{3BE3723B-A8EA-4874-9C57-1CA6A4E5B2FB}" srcOrd="0" destOrd="0" presId="urn:microsoft.com/office/officeart/2018/2/layout/IconVerticalSolidList"/>
    <dgm:cxn modelId="{F1B22A39-186D-4ECF-8017-CC47D578B026}" type="presParOf" srcId="{36D90851-DBFB-4FBE-9749-07838F629910}" destId="{EF0F29CB-5B91-4388-A500-6BF386A40095}" srcOrd="1" destOrd="0" presId="urn:microsoft.com/office/officeart/2018/2/layout/IconVerticalSolidList"/>
    <dgm:cxn modelId="{8AF4C019-A2E7-4EA8-988D-D74292C453C4}" type="presParOf" srcId="{36D90851-DBFB-4FBE-9749-07838F629910}" destId="{0EF6BDA8-BC0A-430C-8C73-5C6229678837}" srcOrd="2" destOrd="0" presId="urn:microsoft.com/office/officeart/2018/2/layout/IconVerticalSolidList"/>
    <dgm:cxn modelId="{2D485609-E3D5-4578-8F32-615D1D14F3E3}" type="presParOf" srcId="{36D90851-DBFB-4FBE-9749-07838F629910}" destId="{23992A6B-18FD-4308-9465-25F7DB300CB8}" srcOrd="3" destOrd="0" presId="urn:microsoft.com/office/officeart/2018/2/layout/IconVerticalSolidList"/>
    <dgm:cxn modelId="{171510AC-B43D-489D-B739-ACA43902ED67}" type="presParOf" srcId="{60124795-0E6B-4951-9654-973D519B7EF0}" destId="{D146AD50-07B8-4785-AC95-33C2808E6DD7}" srcOrd="3" destOrd="0" presId="urn:microsoft.com/office/officeart/2018/2/layout/IconVerticalSolidList"/>
    <dgm:cxn modelId="{17D08588-33B5-411C-83B6-70A12C44C6A6}" type="presParOf" srcId="{60124795-0E6B-4951-9654-973D519B7EF0}" destId="{742B9ADC-04CD-46D4-BB84-7EDDAB42261D}" srcOrd="4" destOrd="0" presId="urn:microsoft.com/office/officeart/2018/2/layout/IconVerticalSolidList"/>
    <dgm:cxn modelId="{072BDFFA-7E4D-4511-AC50-FED49BFEAEF2}" type="presParOf" srcId="{742B9ADC-04CD-46D4-BB84-7EDDAB42261D}" destId="{FC5E123D-C462-4C7F-93DB-883942484AF9}" srcOrd="0" destOrd="0" presId="urn:microsoft.com/office/officeart/2018/2/layout/IconVerticalSolidList"/>
    <dgm:cxn modelId="{BA4C02CC-1CFB-455C-BE36-9587EDDB626F}" type="presParOf" srcId="{742B9ADC-04CD-46D4-BB84-7EDDAB42261D}" destId="{F05AE604-DA02-44D8-847D-5EFDC1F98A1E}" srcOrd="1" destOrd="0" presId="urn:microsoft.com/office/officeart/2018/2/layout/IconVerticalSolidList"/>
    <dgm:cxn modelId="{AE0E505F-62CA-4370-B09B-53227B6DB8CD}" type="presParOf" srcId="{742B9ADC-04CD-46D4-BB84-7EDDAB42261D}" destId="{49376066-914A-4062-8AF3-0AB058C07078}" srcOrd="2" destOrd="0" presId="urn:microsoft.com/office/officeart/2018/2/layout/IconVerticalSolidList"/>
    <dgm:cxn modelId="{323EDB31-4687-4F0A-9465-F1B11AC248FE}" type="presParOf" srcId="{742B9ADC-04CD-46D4-BB84-7EDDAB42261D}" destId="{A3E4729F-36A6-4DEA-BD9E-E5561113319D}" srcOrd="3" destOrd="0" presId="urn:microsoft.com/office/officeart/2018/2/layout/IconVerticalSolidList"/>
    <dgm:cxn modelId="{BCC24CB7-9E88-4C32-A245-290F9489FA28}" type="presParOf" srcId="{60124795-0E6B-4951-9654-973D519B7EF0}" destId="{68E21DFC-3B29-4C74-9E7D-A691E3F4F61C}" srcOrd="5" destOrd="0" presId="urn:microsoft.com/office/officeart/2018/2/layout/IconVerticalSolidList"/>
    <dgm:cxn modelId="{4CFD299E-CA94-4BD9-9F88-811560308C93}" type="presParOf" srcId="{60124795-0E6B-4951-9654-973D519B7EF0}" destId="{BF7F2A58-2C7A-41AC-9997-C1BE0DC7CF00}" srcOrd="6" destOrd="0" presId="urn:microsoft.com/office/officeart/2018/2/layout/IconVerticalSolidList"/>
    <dgm:cxn modelId="{CC218A2F-5C2B-42C8-998A-836CB6FD6BA8}" type="presParOf" srcId="{BF7F2A58-2C7A-41AC-9997-C1BE0DC7CF00}" destId="{A902AB0C-8019-4097-8F7C-FCD31CDC3B54}" srcOrd="0" destOrd="0" presId="urn:microsoft.com/office/officeart/2018/2/layout/IconVerticalSolidList"/>
    <dgm:cxn modelId="{F0009518-9D16-47FF-8733-B234EF361626}" type="presParOf" srcId="{BF7F2A58-2C7A-41AC-9997-C1BE0DC7CF00}" destId="{B31138C8-02DD-485D-B6A4-DC819E1E9990}" srcOrd="1" destOrd="0" presId="urn:microsoft.com/office/officeart/2018/2/layout/IconVerticalSolidList"/>
    <dgm:cxn modelId="{44B36A21-DE6F-4709-944C-02B6EC208A45}" type="presParOf" srcId="{BF7F2A58-2C7A-41AC-9997-C1BE0DC7CF00}" destId="{CD3E813B-10D1-405C-813C-2911C01168C5}" srcOrd="2" destOrd="0" presId="urn:microsoft.com/office/officeart/2018/2/layout/IconVerticalSolidList"/>
    <dgm:cxn modelId="{8A0204E1-D15E-40ED-B30C-D72CEAFC070D}" type="presParOf" srcId="{BF7F2A58-2C7A-41AC-9997-C1BE0DC7CF00}" destId="{8F671166-E3BA-45E7-BAA9-3F8F05D1933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80E9BD-9C2F-4CB4-A38A-D0EE60B7A08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5B9AFD4-B561-4B2F-8D65-08EF0744179D}">
      <dgm:prSet/>
      <dgm:spPr/>
      <dgm:t>
        <a:bodyPr/>
        <a:lstStyle/>
        <a:p>
          <a:pPr>
            <a:lnSpc>
              <a:spcPct val="100000"/>
            </a:lnSpc>
          </a:pPr>
          <a:r>
            <a:rPr lang="en-US" dirty="0"/>
            <a:t>Birth Bundle for Clients entering care as long as providers and doulas are available</a:t>
          </a:r>
        </a:p>
      </dgm:t>
    </dgm:pt>
    <dgm:pt modelId="{A2587101-FE4B-46D1-B164-A034FFA2262D}" type="parTrans" cxnId="{6B3526A8-0310-476E-8179-A3548023417F}">
      <dgm:prSet/>
      <dgm:spPr/>
      <dgm:t>
        <a:bodyPr/>
        <a:lstStyle/>
        <a:p>
          <a:endParaRPr lang="en-US"/>
        </a:p>
      </dgm:t>
    </dgm:pt>
    <dgm:pt modelId="{0A07D411-75CB-4982-95F6-BC155223AAC8}" type="sibTrans" cxnId="{6B3526A8-0310-476E-8179-A3548023417F}">
      <dgm:prSet/>
      <dgm:spPr/>
      <dgm:t>
        <a:bodyPr/>
        <a:lstStyle/>
        <a:p>
          <a:endParaRPr lang="en-US"/>
        </a:p>
      </dgm:t>
    </dgm:pt>
    <dgm:pt modelId="{0C2E9427-3181-4E64-AFDB-12FB88CCB5C2}">
      <dgm:prSet/>
      <dgm:spPr/>
      <dgm:t>
        <a:bodyPr/>
        <a:lstStyle/>
        <a:p>
          <a:pPr>
            <a:lnSpc>
              <a:spcPct val="100000"/>
            </a:lnSpc>
          </a:pPr>
          <a:r>
            <a:rPr lang="en-US" dirty="0"/>
            <a:t>Lactation telemedicine</a:t>
          </a:r>
        </a:p>
      </dgm:t>
    </dgm:pt>
    <dgm:pt modelId="{D44F84A9-EB49-4005-9E7E-6CFEBA6CB1E6}" type="parTrans" cxnId="{7286DC96-E0A3-4DEC-9EC0-1D817361AB07}">
      <dgm:prSet/>
      <dgm:spPr/>
      <dgm:t>
        <a:bodyPr/>
        <a:lstStyle/>
        <a:p>
          <a:endParaRPr lang="en-US"/>
        </a:p>
      </dgm:t>
    </dgm:pt>
    <dgm:pt modelId="{79ACD1F9-444D-4F4E-8414-68B3167E5537}" type="sibTrans" cxnId="{7286DC96-E0A3-4DEC-9EC0-1D817361AB07}">
      <dgm:prSet/>
      <dgm:spPr/>
      <dgm:t>
        <a:bodyPr/>
        <a:lstStyle/>
        <a:p>
          <a:endParaRPr lang="en-US"/>
        </a:p>
      </dgm:t>
    </dgm:pt>
    <dgm:pt modelId="{5C458CCE-A672-461E-B4B1-2EFDB64C8657}">
      <dgm:prSet/>
      <dgm:spPr/>
      <dgm:t>
        <a:bodyPr/>
        <a:lstStyle/>
        <a:p>
          <a:pPr>
            <a:lnSpc>
              <a:spcPct val="100000"/>
            </a:lnSpc>
          </a:pPr>
          <a:r>
            <a:rPr lang="en-US" dirty="0"/>
            <a:t>COVID-19 Specific Programs discussed in our next section</a:t>
          </a:r>
        </a:p>
      </dgm:t>
    </dgm:pt>
    <dgm:pt modelId="{0A41ED48-3410-4B24-8825-3F7B14B9F9B0}" type="parTrans" cxnId="{33DBD413-BEEA-46C4-98DD-75A38B72E085}">
      <dgm:prSet/>
      <dgm:spPr/>
      <dgm:t>
        <a:bodyPr/>
        <a:lstStyle/>
        <a:p>
          <a:endParaRPr lang="en-US"/>
        </a:p>
      </dgm:t>
    </dgm:pt>
    <dgm:pt modelId="{ADC2CE43-1746-4942-A260-C4497A0440BB}" type="sibTrans" cxnId="{33DBD413-BEEA-46C4-98DD-75A38B72E085}">
      <dgm:prSet/>
      <dgm:spPr/>
      <dgm:t>
        <a:bodyPr/>
        <a:lstStyle/>
        <a:p>
          <a:endParaRPr lang="en-US"/>
        </a:p>
      </dgm:t>
    </dgm:pt>
    <dgm:pt modelId="{22579445-18BF-4813-A148-4456B0B5469E}">
      <dgm:prSet/>
      <dgm:spPr/>
      <dgm:t>
        <a:bodyPr/>
        <a:lstStyle/>
        <a:p>
          <a:pPr>
            <a:lnSpc>
              <a:spcPct val="100000"/>
            </a:lnSpc>
          </a:pPr>
          <a:r>
            <a:rPr lang="en-US" dirty="0"/>
            <a:t>Family Planning visits discussed by our midwife in our third section today</a:t>
          </a:r>
        </a:p>
      </dgm:t>
    </dgm:pt>
    <dgm:pt modelId="{35D7095F-8357-40D3-A8F0-0A00C979CE8A}" type="parTrans" cxnId="{BF346034-3FDC-4105-9157-492E2FD3A8ED}">
      <dgm:prSet/>
      <dgm:spPr/>
      <dgm:t>
        <a:bodyPr/>
        <a:lstStyle/>
        <a:p>
          <a:endParaRPr lang="en-US"/>
        </a:p>
      </dgm:t>
    </dgm:pt>
    <dgm:pt modelId="{D372C827-9D35-4392-9088-79875338D2BE}" type="sibTrans" cxnId="{BF346034-3FDC-4105-9157-492E2FD3A8ED}">
      <dgm:prSet/>
      <dgm:spPr/>
      <dgm:t>
        <a:bodyPr/>
        <a:lstStyle/>
        <a:p>
          <a:endParaRPr lang="en-US"/>
        </a:p>
      </dgm:t>
    </dgm:pt>
    <dgm:pt modelId="{60124795-0E6B-4951-9654-973D519B7EF0}" type="pres">
      <dgm:prSet presAssocID="{1780E9BD-9C2F-4CB4-A38A-D0EE60B7A080}" presName="root" presStyleCnt="0">
        <dgm:presLayoutVars>
          <dgm:dir/>
          <dgm:resizeHandles val="exact"/>
        </dgm:presLayoutVars>
      </dgm:prSet>
      <dgm:spPr/>
    </dgm:pt>
    <dgm:pt modelId="{E262BBC1-A3F6-4719-8468-14EE77B64B50}" type="pres">
      <dgm:prSet presAssocID="{E5B9AFD4-B561-4B2F-8D65-08EF0744179D}" presName="compNode" presStyleCnt="0"/>
      <dgm:spPr/>
    </dgm:pt>
    <dgm:pt modelId="{5D2049EA-4341-42BC-8729-96E664A3F5FA}" type="pres">
      <dgm:prSet presAssocID="{E5B9AFD4-B561-4B2F-8D65-08EF0744179D}" presName="bgRect" presStyleLbl="bgShp" presStyleIdx="0" presStyleCnt="4" custLinFactNeighborX="-10333" custLinFactNeighborY="5959"/>
      <dgm:spPr/>
    </dgm:pt>
    <dgm:pt modelId="{F5C5EDDC-9504-406C-971C-1AD62C06E683}" type="pres">
      <dgm:prSet presAssocID="{E5B9AFD4-B561-4B2F-8D65-08EF0744179D}"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Venn diagram"/>
        </a:ext>
      </dgm:extLst>
    </dgm:pt>
    <dgm:pt modelId="{58F96D14-0EB4-4F20-A09A-C3F5F1DC4366}" type="pres">
      <dgm:prSet presAssocID="{E5B9AFD4-B561-4B2F-8D65-08EF0744179D}" presName="spaceRect" presStyleCnt="0"/>
      <dgm:spPr/>
    </dgm:pt>
    <dgm:pt modelId="{D22A951C-643B-4DA1-9522-3577C620729D}" type="pres">
      <dgm:prSet presAssocID="{E5B9AFD4-B561-4B2F-8D65-08EF0744179D}" presName="parTx" presStyleLbl="revTx" presStyleIdx="0" presStyleCnt="4">
        <dgm:presLayoutVars>
          <dgm:chMax val="0"/>
          <dgm:chPref val="0"/>
        </dgm:presLayoutVars>
      </dgm:prSet>
      <dgm:spPr/>
    </dgm:pt>
    <dgm:pt modelId="{E15F5DA7-BEB2-496E-A115-800B66E39DD3}" type="pres">
      <dgm:prSet presAssocID="{0A07D411-75CB-4982-95F6-BC155223AAC8}" presName="sibTrans" presStyleCnt="0"/>
      <dgm:spPr/>
    </dgm:pt>
    <dgm:pt modelId="{36D90851-DBFB-4FBE-9749-07838F629910}" type="pres">
      <dgm:prSet presAssocID="{0C2E9427-3181-4E64-AFDB-12FB88CCB5C2}" presName="compNode" presStyleCnt="0"/>
      <dgm:spPr/>
    </dgm:pt>
    <dgm:pt modelId="{3BE3723B-A8EA-4874-9C57-1CA6A4E5B2FB}" type="pres">
      <dgm:prSet presAssocID="{0C2E9427-3181-4E64-AFDB-12FB88CCB5C2}" presName="bgRect" presStyleLbl="bgShp" presStyleIdx="1" presStyleCnt="4"/>
      <dgm:spPr/>
    </dgm:pt>
    <dgm:pt modelId="{EF0F29CB-5B91-4388-A500-6BF386A40095}" type="pres">
      <dgm:prSet presAssocID="{0C2E9427-3181-4E64-AFDB-12FB88CCB5C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twork Diagram"/>
        </a:ext>
      </dgm:extLst>
    </dgm:pt>
    <dgm:pt modelId="{0EF6BDA8-BC0A-430C-8C73-5C6229678837}" type="pres">
      <dgm:prSet presAssocID="{0C2E9427-3181-4E64-AFDB-12FB88CCB5C2}" presName="spaceRect" presStyleCnt="0"/>
      <dgm:spPr/>
    </dgm:pt>
    <dgm:pt modelId="{23992A6B-18FD-4308-9465-25F7DB300CB8}" type="pres">
      <dgm:prSet presAssocID="{0C2E9427-3181-4E64-AFDB-12FB88CCB5C2}" presName="parTx" presStyleLbl="revTx" presStyleIdx="1" presStyleCnt="4">
        <dgm:presLayoutVars>
          <dgm:chMax val="0"/>
          <dgm:chPref val="0"/>
        </dgm:presLayoutVars>
      </dgm:prSet>
      <dgm:spPr/>
    </dgm:pt>
    <dgm:pt modelId="{D146AD50-07B8-4785-AC95-33C2808E6DD7}" type="pres">
      <dgm:prSet presAssocID="{79ACD1F9-444D-4F4E-8414-68B3167E5537}" presName="sibTrans" presStyleCnt="0"/>
      <dgm:spPr/>
    </dgm:pt>
    <dgm:pt modelId="{742B9ADC-04CD-46D4-BB84-7EDDAB42261D}" type="pres">
      <dgm:prSet presAssocID="{5C458CCE-A672-461E-B4B1-2EFDB64C8657}" presName="compNode" presStyleCnt="0"/>
      <dgm:spPr/>
    </dgm:pt>
    <dgm:pt modelId="{FC5E123D-C462-4C7F-93DB-883942484AF9}" type="pres">
      <dgm:prSet presAssocID="{5C458CCE-A672-461E-B4B1-2EFDB64C8657}" presName="bgRect" presStyleLbl="bgShp" presStyleIdx="2" presStyleCnt="4"/>
      <dgm:spPr/>
    </dgm:pt>
    <dgm:pt modelId="{F05AE604-DA02-44D8-847D-5EFDC1F98A1E}" type="pres">
      <dgm:prSet presAssocID="{5C458CCE-A672-461E-B4B1-2EFDB64C86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ethoscope"/>
        </a:ext>
      </dgm:extLst>
    </dgm:pt>
    <dgm:pt modelId="{49376066-914A-4062-8AF3-0AB058C07078}" type="pres">
      <dgm:prSet presAssocID="{5C458CCE-A672-461E-B4B1-2EFDB64C8657}" presName="spaceRect" presStyleCnt="0"/>
      <dgm:spPr/>
    </dgm:pt>
    <dgm:pt modelId="{A3E4729F-36A6-4DEA-BD9E-E5561113319D}" type="pres">
      <dgm:prSet presAssocID="{5C458CCE-A672-461E-B4B1-2EFDB64C8657}" presName="parTx" presStyleLbl="revTx" presStyleIdx="2" presStyleCnt="4">
        <dgm:presLayoutVars>
          <dgm:chMax val="0"/>
          <dgm:chPref val="0"/>
        </dgm:presLayoutVars>
      </dgm:prSet>
      <dgm:spPr/>
    </dgm:pt>
    <dgm:pt modelId="{68E21DFC-3B29-4C74-9E7D-A691E3F4F61C}" type="pres">
      <dgm:prSet presAssocID="{ADC2CE43-1746-4942-A260-C4497A0440BB}" presName="sibTrans" presStyleCnt="0"/>
      <dgm:spPr/>
    </dgm:pt>
    <dgm:pt modelId="{BF7F2A58-2C7A-41AC-9997-C1BE0DC7CF00}" type="pres">
      <dgm:prSet presAssocID="{22579445-18BF-4813-A148-4456B0B5469E}" presName="compNode" presStyleCnt="0"/>
      <dgm:spPr/>
    </dgm:pt>
    <dgm:pt modelId="{A902AB0C-8019-4097-8F7C-FCD31CDC3B54}" type="pres">
      <dgm:prSet presAssocID="{22579445-18BF-4813-A148-4456B0B5469E}" presName="bgRect" presStyleLbl="bgShp" presStyleIdx="3" presStyleCnt="4"/>
      <dgm:spPr/>
    </dgm:pt>
    <dgm:pt modelId="{B31138C8-02DD-485D-B6A4-DC819E1E9990}" type="pres">
      <dgm:prSet presAssocID="{22579445-18BF-4813-A148-4456B0B5469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lp"/>
        </a:ext>
      </dgm:extLst>
    </dgm:pt>
    <dgm:pt modelId="{CD3E813B-10D1-405C-813C-2911C01168C5}" type="pres">
      <dgm:prSet presAssocID="{22579445-18BF-4813-A148-4456B0B5469E}" presName="spaceRect" presStyleCnt="0"/>
      <dgm:spPr/>
    </dgm:pt>
    <dgm:pt modelId="{8F671166-E3BA-45E7-BAA9-3F8F05D19332}" type="pres">
      <dgm:prSet presAssocID="{22579445-18BF-4813-A148-4456B0B5469E}" presName="parTx" presStyleLbl="revTx" presStyleIdx="3" presStyleCnt="4">
        <dgm:presLayoutVars>
          <dgm:chMax val="0"/>
          <dgm:chPref val="0"/>
        </dgm:presLayoutVars>
      </dgm:prSet>
      <dgm:spPr/>
    </dgm:pt>
  </dgm:ptLst>
  <dgm:cxnLst>
    <dgm:cxn modelId="{33DBD413-BEEA-46C4-98DD-75A38B72E085}" srcId="{1780E9BD-9C2F-4CB4-A38A-D0EE60B7A080}" destId="{5C458CCE-A672-461E-B4B1-2EFDB64C8657}" srcOrd="2" destOrd="0" parTransId="{0A41ED48-3410-4B24-8825-3F7B14B9F9B0}" sibTransId="{ADC2CE43-1746-4942-A260-C4497A0440BB}"/>
    <dgm:cxn modelId="{BF346034-3FDC-4105-9157-492E2FD3A8ED}" srcId="{1780E9BD-9C2F-4CB4-A38A-D0EE60B7A080}" destId="{22579445-18BF-4813-A148-4456B0B5469E}" srcOrd="3" destOrd="0" parTransId="{35D7095F-8357-40D3-A8F0-0A00C979CE8A}" sibTransId="{D372C827-9D35-4392-9088-79875338D2BE}"/>
    <dgm:cxn modelId="{88A7673B-F936-4A5C-A7D3-5165F3FF0EBB}" type="presOf" srcId="{5C458CCE-A672-461E-B4B1-2EFDB64C8657}" destId="{A3E4729F-36A6-4DEA-BD9E-E5561113319D}" srcOrd="0" destOrd="0" presId="urn:microsoft.com/office/officeart/2018/2/layout/IconVerticalSolidList"/>
    <dgm:cxn modelId="{EB58E861-4AD8-4C3F-BBD0-70FEB54342C2}" type="presOf" srcId="{1780E9BD-9C2F-4CB4-A38A-D0EE60B7A080}" destId="{60124795-0E6B-4951-9654-973D519B7EF0}" srcOrd="0" destOrd="0" presId="urn:microsoft.com/office/officeart/2018/2/layout/IconVerticalSolidList"/>
    <dgm:cxn modelId="{E6902153-0CD5-4D39-8233-29CFA77BE0DE}" type="presOf" srcId="{22579445-18BF-4813-A148-4456B0B5469E}" destId="{8F671166-E3BA-45E7-BAA9-3F8F05D19332}" srcOrd="0" destOrd="0" presId="urn:microsoft.com/office/officeart/2018/2/layout/IconVerticalSolidList"/>
    <dgm:cxn modelId="{7286DC96-E0A3-4DEC-9EC0-1D817361AB07}" srcId="{1780E9BD-9C2F-4CB4-A38A-D0EE60B7A080}" destId="{0C2E9427-3181-4E64-AFDB-12FB88CCB5C2}" srcOrd="1" destOrd="0" parTransId="{D44F84A9-EB49-4005-9E7E-6CFEBA6CB1E6}" sibTransId="{79ACD1F9-444D-4F4E-8414-68B3167E5537}"/>
    <dgm:cxn modelId="{6B3526A8-0310-476E-8179-A3548023417F}" srcId="{1780E9BD-9C2F-4CB4-A38A-D0EE60B7A080}" destId="{E5B9AFD4-B561-4B2F-8D65-08EF0744179D}" srcOrd="0" destOrd="0" parTransId="{A2587101-FE4B-46D1-B164-A034FFA2262D}" sibTransId="{0A07D411-75CB-4982-95F6-BC155223AAC8}"/>
    <dgm:cxn modelId="{A79841B5-0900-4847-A78E-C37348E3645A}" type="presOf" srcId="{0C2E9427-3181-4E64-AFDB-12FB88CCB5C2}" destId="{23992A6B-18FD-4308-9465-25F7DB300CB8}" srcOrd="0" destOrd="0" presId="urn:microsoft.com/office/officeart/2018/2/layout/IconVerticalSolidList"/>
    <dgm:cxn modelId="{EAC2CABD-D7E4-4B02-A4E6-CD7C6359D2FF}" type="presOf" srcId="{E5B9AFD4-B561-4B2F-8D65-08EF0744179D}" destId="{D22A951C-643B-4DA1-9522-3577C620729D}" srcOrd="0" destOrd="0" presId="urn:microsoft.com/office/officeart/2018/2/layout/IconVerticalSolidList"/>
    <dgm:cxn modelId="{82E5EE4F-35E1-4ACF-9810-1942E4EE8BFA}" type="presParOf" srcId="{60124795-0E6B-4951-9654-973D519B7EF0}" destId="{E262BBC1-A3F6-4719-8468-14EE77B64B50}" srcOrd="0" destOrd="0" presId="urn:microsoft.com/office/officeart/2018/2/layout/IconVerticalSolidList"/>
    <dgm:cxn modelId="{47C937EE-7B63-4709-8D0B-1187252FAAAF}" type="presParOf" srcId="{E262BBC1-A3F6-4719-8468-14EE77B64B50}" destId="{5D2049EA-4341-42BC-8729-96E664A3F5FA}" srcOrd="0" destOrd="0" presId="urn:microsoft.com/office/officeart/2018/2/layout/IconVerticalSolidList"/>
    <dgm:cxn modelId="{5C63875A-08F9-4D48-BE45-7A7C790C210C}" type="presParOf" srcId="{E262BBC1-A3F6-4719-8468-14EE77B64B50}" destId="{F5C5EDDC-9504-406C-971C-1AD62C06E683}" srcOrd="1" destOrd="0" presId="urn:microsoft.com/office/officeart/2018/2/layout/IconVerticalSolidList"/>
    <dgm:cxn modelId="{8E2CBEC1-5DF9-4BDE-81FE-52360B3EA656}" type="presParOf" srcId="{E262BBC1-A3F6-4719-8468-14EE77B64B50}" destId="{58F96D14-0EB4-4F20-A09A-C3F5F1DC4366}" srcOrd="2" destOrd="0" presId="urn:microsoft.com/office/officeart/2018/2/layout/IconVerticalSolidList"/>
    <dgm:cxn modelId="{DC812BE8-1EA2-4B75-A3C8-F215EF4D46FB}" type="presParOf" srcId="{E262BBC1-A3F6-4719-8468-14EE77B64B50}" destId="{D22A951C-643B-4DA1-9522-3577C620729D}" srcOrd="3" destOrd="0" presId="urn:microsoft.com/office/officeart/2018/2/layout/IconVerticalSolidList"/>
    <dgm:cxn modelId="{87644DC9-7907-4BC5-8E9D-816871D618EF}" type="presParOf" srcId="{60124795-0E6B-4951-9654-973D519B7EF0}" destId="{E15F5DA7-BEB2-496E-A115-800B66E39DD3}" srcOrd="1" destOrd="0" presId="urn:microsoft.com/office/officeart/2018/2/layout/IconVerticalSolidList"/>
    <dgm:cxn modelId="{C079CF2A-FED8-4D6F-858B-B3C0B86B1EBC}" type="presParOf" srcId="{60124795-0E6B-4951-9654-973D519B7EF0}" destId="{36D90851-DBFB-4FBE-9749-07838F629910}" srcOrd="2" destOrd="0" presId="urn:microsoft.com/office/officeart/2018/2/layout/IconVerticalSolidList"/>
    <dgm:cxn modelId="{63B6BD0D-D381-410B-B6E8-4EFCF8C2727A}" type="presParOf" srcId="{36D90851-DBFB-4FBE-9749-07838F629910}" destId="{3BE3723B-A8EA-4874-9C57-1CA6A4E5B2FB}" srcOrd="0" destOrd="0" presId="urn:microsoft.com/office/officeart/2018/2/layout/IconVerticalSolidList"/>
    <dgm:cxn modelId="{F1B22A39-186D-4ECF-8017-CC47D578B026}" type="presParOf" srcId="{36D90851-DBFB-4FBE-9749-07838F629910}" destId="{EF0F29CB-5B91-4388-A500-6BF386A40095}" srcOrd="1" destOrd="0" presId="urn:microsoft.com/office/officeart/2018/2/layout/IconVerticalSolidList"/>
    <dgm:cxn modelId="{8AF4C019-A2E7-4EA8-988D-D74292C453C4}" type="presParOf" srcId="{36D90851-DBFB-4FBE-9749-07838F629910}" destId="{0EF6BDA8-BC0A-430C-8C73-5C6229678837}" srcOrd="2" destOrd="0" presId="urn:microsoft.com/office/officeart/2018/2/layout/IconVerticalSolidList"/>
    <dgm:cxn modelId="{2D485609-E3D5-4578-8F32-615D1D14F3E3}" type="presParOf" srcId="{36D90851-DBFB-4FBE-9749-07838F629910}" destId="{23992A6B-18FD-4308-9465-25F7DB300CB8}" srcOrd="3" destOrd="0" presId="urn:microsoft.com/office/officeart/2018/2/layout/IconVerticalSolidList"/>
    <dgm:cxn modelId="{171510AC-B43D-489D-B739-ACA43902ED67}" type="presParOf" srcId="{60124795-0E6B-4951-9654-973D519B7EF0}" destId="{D146AD50-07B8-4785-AC95-33C2808E6DD7}" srcOrd="3" destOrd="0" presId="urn:microsoft.com/office/officeart/2018/2/layout/IconVerticalSolidList"/>
    <dgm:cxn modelId="{17D08588-33B5-411C-83B6-70A12C44C6A6}" type="presParOf" srcId="{60124795-0E6B-4951-9654-973D519B7EF0}" destId="{742B9ADC-04CD-46D4-BB84-7EDDAB42261D}" srcOrd="4" destOrd="0" presId="urn:microsoft.com/office/officeart/2018/2/layout/IconVerticalSolidList"/>
    <dgm:cxn modelId="{072BDFFA-7E4D-4511-AC50-FED49BFEAEF2}" type="presParOf" srcId="{742B9ADC-04CD-46D4-BB84-7EDDAB42261D}" destId="{FC5E123D-C462-4C7F-93DB-883942484AF9}" srcOrd="0" destOrd="0" presId="urn:microsoft.com/office/officeart/2018/2/layout/IconVerticalSolidList"/>
    <dgm:cxn modelId="{BA4C02CC-1CFB-455C-BE36-9587EDDB626F}" type="presParOf" srcId="{742B9ADC-04CD-46D4-BB84-7EDDAB42261D}" destId="{F05AE604-DA02-44D8-847D-5EFDC1F98A1E}" srcOrd="1" destOrd="0" presId="urn:microsoft.com/office/officeart/2018/2/layout/IconVerticalSolidList"/>
    <dgm:cxn modelId="{AE0E505F-62CA-4370-B09B-53227B6DB8CD}" type="presParOf" srcId="{742B9ADC-04CD-46D4-BB84-7EDDAB42261D}" destId="{49376066-914A-4062-8AF3-0AB058C07078}" srcOrd="2" destOrd="0" presId="urn:microsoft.com/office/officeart/2018/2/layout/IconVerticalSolidList"/>
    <dgm:cxn modelId="{323EDB31-4687-4F0A-9465-F1B11AC248FE}" type="presParOf" srcId="{742B9ADC-04CD-46D4-BB84-7EDDAB42261D}" destId="{A3E4729F-36A6-4DEA-BD9E-E5561113319D}" srcOrd="3" destOrd="0" presId="urn:microsoft.com/office/officeart/2018/2/layout/IconVerticalSolidList"/>
    <dgm:cxn modelId="{BCC24CB7-9E88-4C32-A245-290F9489FA28}" type="presParOf" srcId="{60124795-0E6B-4951-9654-973D519B7EF0}" destId="{68E21DFC-3B29-4C74-9E7D-A691E3F4F61C}" srcOrd="5" destOrd="0" presId="urn:microsoft.com/office/officeart/2018/2/layout/IconVerticalSolidList"/>
    <dgm:cxn modelId="{4CFD299E-CA94-4BD9-9F88-811560308C93}" type="presParOf" srcId="{60124795-0E6B-4951-9654-973D519B7EF0}" destId="{BF7F2A58-2C7A-41AC-9997-C1BE0DC7CF00}" srcOrd="6" destOrd="0" presId="urn:microsoft.com/office/officeart/2018/2/layout/IconVerticalSolidList"/>
    <dgm:cxn modelId="{CC218A2F-5C2B-42C8-998A-836CB6FD6BA8}" type="presParOf" srcId="{BF7F2A58-2C7A-41AC-9997-C1BE0DC7CF00}" destId="{A902AB0C-8019-4097-8F7C-FCD31CDC3B54}" srcOrd="0" destOrd="0" presId="urn:microsoft.com/office/officeart/2018/2/layout/IconVerticalSolidList"/>
    <dgm:cxn modelId="{F0009518-9D16-47FF-8733-B234EF361626}" type="presParOf" srcId="{BF7F2A58-2C7A-41AC-9997-C1BE0DC7CF00}" destId="{B31138C8-02DD-485D-B6A4-DC819E1E9990}" srcOrd="1" destOrd="0" presId="urn:microsoft.com/office/officeart/2018/2/layout/IconVerticalSolidList"/>
    <dgm:cxn modelId="{44B36A21-DE6F-4709-944C-02B6EC208A45}" type="presParOf" srcId="{BF7F2A58-2C7A-41AC-9997-C1BE0DC7CF00}" destId="{CD3E813B-10D1-405C-813C-2911C01168C5}" srcOrd="2" destOrd="0" presId="urn:microsoft.com/office/officeart/2018/2/layout/IconVerticalSolidList"/>
    <dgm:cxn modelId="{8A0204E1-D15E-40ED-B30C-D72CEAFC070D}" type="presParOf" srcId="{BF7F2A58-2C7A-41AC-9997-C1BE0DC7CF00}" destId="{8F671166-E3BA-45E7-BAA9-3F8F05D1933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15EF6F-313D-45ED-86E4-E170C39EE8EA}"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AE663C80-F213-494C-8DB2-BDABCCF43A55}">
      <dgm:prSet phldrT="[Text]"/>
      <dgm:spPr/>
      <dgm:t>
        <a:bodyPr/>
        <a:lstStyle/>
        <a:p>
          <a:r>
            <a:rPr lang="en-US" dirty="0"/>
            <a:t>[H2H]</a:t>
          </a:r>
        </a:p>
      </dgm:t>
    </dgm:pt>
    <dgm:pt modelId="{6C766C9A-AC0E-4076-A34F-61DF7C40046B}" type="parTrans" cxnId="{E3719547-7FA3-482B-84FE-908BD3117A8A}">
      <dgm:prSet/>
      <dgm:spPr/>
      <dgm:t>
        <a:bodyPr/>
        <a:lstStyle/>
        <a:p>
          <a:endParaRPr lang="en-US"/>
        </a:p>
      </dgm:t>
    </dgm:pt>
    <dgm:pt modelId="{7942AEB0-4EA0-42DA-97B7-163456F8C368}" type="sibTrans" cxnId="{E3719547-7FA3-482B-84FE-908BD3117A8A}">
      <dgm:prSet/>
      <dgm:spPr/>
      <dgm:t>
        <a:bodyPr/>
        <a:lstStyle/>
        <a:p>
          <a:endParaRPr lang="en-US"/>
        </a:p>
      </dgm:t>
    </dgm:pt>
    <dgm:pt modelId="{CCEE049C-2878-4AE0-8FDC-A227E6EC29D9}">
      <dgm:prSet phldrT="[Text]"/>
      <dgm:spPr/>
      <dgm:t>
        <a:bodyPr/>
        <a:lstStyle/>
        <a:p>
          <a:pPr>
            <a:lnSpc>
              <a:spcPct val="100000"/>
            </a:lnSpc>
          </a:pPr>
          <a:r>
            <a:rPr lang="en-US" dirty="0"/>
            <a:t>Reduces Time in Hospital</a:t>
          </a:r>
        </a:p>
      </dgm:t>
    </dgm:pt>
    <dgm:pt modelId="{561F55C7-EEE0-4711-B324-D0BDEDBE07E6}" type="parTrans" cxnId="{C9ABC413-BCD7-4922-A16E-F0925B5DDB7A}">
      <dgm:prSet/>
      <dgm:spPr/>
      <dgm:t>
        <a:bodyPr/>
        <a:lstStyle/>
        <a:p>
          <a:endParaRPr lang="en-US"/>
        </a:p>
      </dgm:t>
    </dgm:pt>
    <dgm:pt modelId="{CAB7F8CC-D8C2-4188-A42B-21D8CE88F01C}" type="sibTrans" cxnId="{C9ABC413-BCD7-4922-A16E-F0925B5DDB7A}">
      <dgm:prSet/>
      <dgm:spPr/>
      <dgm:t>
        <a:bodyPr/>
        <a:lstStyle/>
        <a:p>
          <a:endParaRPr lang="en-US"/>
        </a:p>
      </dgm:t>
    </dgm:pt>
    <dgm:pt modelId="{4B7366B0-9B75-4BC2-9F4B-D7FC7B0ECBA2}">
      <dgm:prSet phldrT="[Text]"/>
      <dgm:spPr/>
      <dgm:t>
        <a:bodyPr/>
        <a:lstStyle/>
        <a:p>
          <a:r>
            <a:rPr lang="en-US" dirty="0"/>
            <a:t>Late Transfer of Care</a:t>
          </a:r>
        </a:p>
      </dgm:t>
    </dgm:pt>
    <dgm:pt modelId="{AE3CB7EB-CDFA-43C5-8A4D-3896B6620D27}" type="parTrans" cxnId="{99BED8C3-B79A-44EA-A82F-9693FA72AA87}">
      <dgm:prSet/>
      <dgm:spPr/>
      <dgm:t>
        <a:bodyPr/>
        <a:lstStyle/>
        <a:p>
          <a:endParaRPr lang="en-US"/>
        </a:p>
      </dgm:t>
    </dgm:pt>
    <dgm:pt modelId="{F3E8CF7D-DCDD-4AF2-8648-CA4C003D7D73}" type="sibTrans" cxnId="{99BED8C3-B79A-44EA-A82F-9693FA72AA87}">
      <dgm:prSet/>
      <dgm:spPr/>
      <dgm:t>
        <a:bodyPr/>
        <a:lstStyle/>
        <a:p>
          <a:endParaRPr lang="en-US"/>
        </a:p>
      </dgm:t>
    </dgm:pt>
    <dgm:pt modelId="{52AAA404-87E8-4B71-B803-810584CEB8F5}">
      <dgm:prSet phldrT="[Text]"/>
      <dgm:spPr/>
      <dgm:t>
        <a:bodyPr/>
        <a:lstStyle/>
        <a:p>
          <a:pPr>
            <a:lnSpc>
              <a:spcPct val="100000"/>
            </a:lnSpc>
          </a:pPr>
          <a:r>
            <a:rPr lang="en-US" dirty="0"/>
            <a:t>Addresses needs of parents who are faced with last minute decisions in safe and appropriate way</a:t>
          </a:r>
        </a:p>
        <a:p>
          <a:pPr>
            <a:lnSpc>
              <a:spcPct val="100000"/>
            </a:lnSpc>
          </a:pPr>
          <a:r>
            <a:rPr lang="en-US" dirty="0"/>
            <a:t>Review of how to transfer into care</a:t>
          </a:r>
        </a:p>
        <a:p>
          <a:pPr>
            <a:lnSpc>
              <a:spcPct val="100000"/>
            </a:lnSpc>
          </a:pPr>
          <a:r>
            <a:rPr lang="en-US" dirty="0"/>
            <a:t>Jenn will talk about the provision of care next</a:t>
          </a:r>
        </a:p>
      </dgm:t>
    </dgm:pt>
    <dgm:pt modelId="{822E99D2-EC86-4CB0-AAAF-4768F17579B0}" type="parTrans" cxnId="{4D57C8EA-EFD3-47A6-8735-1352E3A95496}">
      <dgm:prSet/>
      <dgm:spPr/>
      <dgm:t>
        <a:bodyPr/>
        <a:lstStyle/>
        <a:p>
          <a:endParaRPr lang="en-US"/>
        </a:p>
      </dgm:t>
    </dgm:pt>
    <dgm:pt modelId="{8ECC8492-C40E-4B34-A4AE-64309E18D703}" type="sibTrans" cxnId="{4D57C8EA-EFD3-47A6-8735-1352E3A95496}">
      <dgm:prSet/>
      <dgm:spPr/>
      <dgm:t>
        <a:bodyPr/>
        <a:lstStyle/>
        <a:p>
          <a:endParaRPr lang="en-US"/>
        </a:p>
      </dgm:t>
    </dgm:pt>
    <dgm:pt modelId="{BF59C1B9-5C9B-454F-A8A3-999B1D4B9354}">
      <dgm:prSet phldrT="[Text]"/>
      <dgm:spPr/>
      <dgm:t>
        <a:bodyPr/>
        <a:lstStyle/>
        <a:p>
          <a:r>
            <a:rPr lang="en-US" dirty="0"/>
            <a:t>Transfer prior to 28 weeks</a:t>
          </a:r>
        </a:p>
      </dgm:t>
    </dgm:pt>
    <dgm:pt modelId="{29B95256-EA8F-4B51-A1C1-09036461CD36}" type="parTrans" cxnId="{5033939D-C31D-4D64-A726-15D2074B8AC3}">
      <dgm:prSet/>
      <dgm:spPr/>
      <dgm:t>
        <a:bodyPr/>
        <a:lstStyle/>
        <a:p>
          <a:endParaRPr lang="en-US"/>
        </a:p>
      </dgm:t>
    </dgm:pt>
    <dgm:pt modelId="{D1CDBA97-686A-4EC1-ABCA-825D3461884A}" type="sibTrans" cxnId="{5033939D-C31D-4D64-A726-15D2074B8AC3}">
      <dgm:prSet/>
      <dgm:spPr/>
      <dgm:t>
        <a:bodyPr/>
        <a:lstStyle/>
        <a:p>
          <a:endParaRPr lang="en-US"/>
        </a:p>
      </dgm:t>
    </dgm:pt>
    <dgm:pt modelId="{88E405FA-778A-4774-89B3-BBD7525AF642}">
      <dgm:prSet phldrT="[Text]"/>
      <dgm:spPr/>
      <dgm:t>
        <a:bodyPr/>
        <a:lstStyle/>
        <a:p>
          <a:pPr>
            <a:lnSpc>
              <a:spcPct val="100000"/>
            </a:lnSpc>
          </a:pPr>
          <a:r>
            <a:rPr lang="en-US" dirty="0"/>
            <a:t>Addresses needs of parents who want to pull back from hospital system either or both because of fears of increased exposure and/or desire to reduce burden on healthcare system</a:t>
          </a:r>
        </a:p>
        <a:p>
          <a:pPr>
            <a:lnSpc>
              <a:spcPct val="100000"/>
            </a:lnSpc>
          </a:pPr>
          <a:r>
            <a:rPr lang="en-US" dirty="0"/>
            <a:t>Review of how to transfer into care</a:t>
          </a:r>
        </a:p>
        <a:p>
          <a:pPr>
            <a:lnSpc>
              <a:spcPct val="100000"/>
            </a:lnSpc>
          </a:pPr>
          <a:r>
            <a:rPr lang="en-US" dirty="0"/>
            <a:t>Jenn will talk about the provision of care next</a:t>
          </a:r>
        </a:p>
      </dgm:t>
    </dgm:pt>
    <dgm:pt modelId="{29394D3E-05EE-440B-8BE5-D5308CBD71BE}" type="parTrans" cxnId="{B1D3B720-5282-4D3A-91B5-B2E8D3A66ACA}">
      <dgm:prSet/>
      <dgm:spPr/>
      <dgm:t>
        <a:bodyPr/>
        <a:lstStyle/>
        <a:p>
          <a:endParaRPr lang="en-US"/>
        </a:p>
      </dgm:t>
    </dgm:pt>
    <dgm:pt modelId="{08174643-36EC-482C-8C6E-6D00265CE42B}" type="sibTrans" cxnId="{B1D3B720-5282-4D3A-91B5-B2E8D3A66ACA}">
      <dgm:prSet/>
      <dgm:spPr/>
      <dgm:t>
        <a:bodyPr/>
        <a:lstStyle/>
        <a:p>
          <a:endParaRPr lang="en-US"/>
        </a:p>
      </dgm:t>
    </dgm:pt>
    <dgm:pt modelId="{DF2B995C-00CB-4399-AFFE-BFCAC1712E66}">
      <dgm:prSet phldrT="[Text]"/>
      <dgm:spPr/>
      <dgm:t>
        <a:bodyPr/>
        <a:lstStyle/>
        <a:p>
          <a:pPr>
            <a:lnSpc>
              <a:spcPct val="100000"/>
            </a:lnSpc>
          </a:pPr>
          <a:endParaRPr lang="en-US" dirty="0"/>
        </a:p>
      </dgm:t>
    </dgm:pt>
    <dgm:pt modelId="{1FBD41D6-F47F-4152-B03C-A2414B9E7420}" type="parTrans" cxnId="{0608AF68-4205-4918-9C9A-874F1FA97264}">
      <dgm:prSet/>
      <dgm:spPr/>
      <dgm:t>
        <a:bodyPr/>
        <a:lstStyle/>
        <a:p>
          <a:endParaRPr lang="en-US"/>
        </a:p>
      </dgm:t>
    </dgm:pt>
    <dgm:pt modelId="{738F65FD-7A51-4610-AEE6-4E67E12D42F2}" type="sibTrans" cxnId="{0608AF68-4205-4918-9C9A-874F1FA97264}">
      <dgm:prSet/>
      <dgm:spPr/>
      <dgm:t>
        <a:bodyPr/>
        <a:lstStyle/>
        <a:p>
          <a:endParaRPr lang="en-US"/>
        </a:p>
      </dgm:t>
    </dgm:pt>
    <dgm:pt modelId="{49728159-6797-4BCE-B0EB-39A684F402A3}">
      <dgm:prSet phldrT="[Text]"/>
      <dgm:spPr/>
      <dgm:t>
        <a:bodyPr/>
        <a:lstStyle/>
        <a:p>
          <a:pPr>
            <a:lnSpc>
              <a:spcPct val="100000"/>
            </a:lnSpc>
          </a:pPr>
          <a:r>
            <a:rPr lang="en-US" dirty="0"/>
            <a:t>Provides extra attention for pregnancy with physician focus drawn to critical care</a:t>
          </a:r>
        </a:p>
      </dgm:t>
    </dgm:pt>
    <dgm:pt modelId="{9BD5680E-5E8F-4BB4-A51C-B7E93A111426}" type="parTrans" cxnId="{7DE86B5E-51E7-48BD-A345-8297488DB9AF}">
      <dgm:prSet/>
      <dgm:spPr/>
      <dgm:t>
        <a:bodyPr/>
        <a:lstStyle/>
        <a:p>
          <a:endParaRPr lang="en-US"/>
        </a:p>
      </dgm:t>
    </dgm:pt>
    <dgm:pt modelId="{169F3AEE-6573-48BD-AB21-656DBA11F9FE}" type="sibTrans" cxnId="{7DE86B5E-51E7-48BD-A345-8297488DB9AF}">
      <dgm:prSet/>
      <dgm:spPr/>
      <dgm:t>
        <a:bodyPr/>
        <a:lstStyle/>
        <a:p>
          <a:endParaRPr lang="en-US"/>
        </a:p>
      </dgm:t>
    </dgm:pt>
    <dgm:pt modelId="{E3FE2436-F513-430C-850E-BCF43AE422DE}">
      <dgm:prSet phldrT="[Text]"/>
      <dgm:spPr/>
      <dgm:t>
        <a:bodyPr/>
        <a:lstStyle/>
        <a:p>
          <a:pPr>
            <a:lnSpc>
              <a:spcPct val="100000"/>
            </a:lnSpc>
          </a:pPr>
          <a:r>
            <a:rPr lang="en-US" dirty="0"/>
            <a:t>Allows parents to balance wants with fears and remain in control of decisions regarding place of birth</a:t>
          </a:r>
        </a:p>
        <a:p>
          <a:pPr>
            <a:lnSpc>
              <a:spcPct val="100000"/>
            </a:lnSpc>
          </a:pPr>
          <a:r>
            <a:rPr lang="en-US" dirty="0"/>
            <a:t>Reduces burden on healthcare system</a:t>
          </a:r>
        </a:p>
      </dgm:t>
    </dgm:pt>
    <dgm:pt modelId="{1BF7E04E-1548-4ACF-8B35-BF1A55CC291F}" type="parTrans" cxnId="{BCF7527F-562C-411C-9AC8-061471B42EB1}">
      <dgm:prSet/>
      <dgm:spPr/>
      <dgm:t>
        <a:bodyPr/>
        <a:lstStyle/>
        <a:p>
          <a:endParaRPr lang="en-US"/>
        </a:p>
      </dgm:t>
    </dgm:pt>
    <dgm:pt modelId="{8E661D79-1E03-4F2E-9101-7ECD9C32188A}" type="sibTrans" cxnId="{BCF7527F-562C-411C-9AC8-061471B42EB1}">
      <dgm:prSet/>
      <dgm:spPr/>
      <dgm:t>
        <a:bodyPr/>
        <a:lstStyle/>
        <a:p>
          <a:endParaRPr lang="en-US"/>
        </a:p>
      </dgm:t>
    </dgm:pt>
    <dgm:pt modelId="{489C04FB-BF30-4B87-9D67-A571D468D87C}" type="pres">
      <dgm:prSet presAssocID="{4615EF6F-313D-45ED-86E4-E170C39EE8EA}" presName="Name0" presStyleCnt="0">
        <dgm:presLayoutVars>
          <dgm:dir/>
          <dgm:animLvl val="lvl"/>
          <dgm:resizeHandles val="exact"/>
        </dgm:presLayoutVars>
      </dgm:prSet>
      <dgm:spPr/>
    </dgm:pt>
    <dgm:pt modelId="{0BAF51CE-E28A-435D-A7AA-40AA44E8104F}" type="pres">
      <dgm:prSet presAssocID="{AE663C80-F213-494C-8DB2-BDABCCF43A55}" presName="composite" presStyleCnt="0"/>
      <dgm:spPr/>
    </dgm:pt>
    <dgm:pt modelId="{43080120-6966-4683-8012-3325A5AE716A}" type="pres">
      <dgm:prSet presAssocID="{AE663C80-F213-494C-8DB2-BDABCCF43A55}" presName="parTx" presStyleLbl="alignNode1" presStyleIdx="0" presStyleCnt="3">
        <dgm:presLayoutVars>
          <dgm:chMax val="0"/>
          <dgm:chPref val="0"/>
        </dgm:presLayoutVars>
      </dgm:prSet>
      <dgm:spPr/>
    </dgm:pt>
    <dgm:pt modelId="{59DFC17B-E636-43D2-BB41-066E593E2FEE}" type="pres">
      <dgm:prSet presAssocID="{AE663C80-F213-494C-8DB2-BDABCCF43A55}" presName="desTx" presStyleLbl="alignAccFollowNode1" presStyleIdx="0" presStyleCnt="3">
        <dgm:presLayoutVars/>
      </dgm:prSet>
      <dgm:spPr/>
    </dgm:pt>
    <dgm:pt modelId="{122AAD9A-6B20-499B-85F7-F6D0AC542545}" type="pres">
      <dgm:prSet presAssocID="{7942AEB0-4EA0-42DA-97B7-163456F8C368}" presName="space" presStyleCnt="0"/>
      <dgm:spPr/>
    </dgm:pt>
    <dgm:pt modelId="{562A3C5A-1B22-4639-A23B-C76741FF2532}" type="pres">
      <dgm:prSet presAssocID="{4B7366B0-9B75-4BC2-9F4B-D7FC7B0ECBA2}" presName="composite" presStyleCnt="0"/>
      <dgm:spPr/>
    </dgm:pt>
    <dgm:pt modelId="{83BDD2BB-D652-4E7F-83DB-0AC61235197B}" type="pres">
      <dgm:prSet presAssocID="{4B7366B0-9B75-4BC2-9F4B-D7FC7B0ECBA2}" presName="parTx" presStyleLbl="alignNode1" presStyleIdx="1" presStyleCnt="3">
        <dgm:presLayoutVars>
          <dgm:chMax val="0"/>
          <dgm:chPref val="0"/>
        </dgm:presLayoutVars>
      </dgm:prSet>
      <dgm:spPr/>
    </dgm:pt>
    <dgm:pt modelId="{72208C4E-F1BF-4508-B74F-51C7D1CD3F83}" type="pres">
      <dgm:prSet presAssocID="{4B7366B0-9B75-4BC2-9F4B-D7FC7B0ECBA2}" presName="desTx" presStyleLbl="alignAccFollowNode1" presStyleIdx="1" presStyleCnt="3">
        <dgm:presLayoutVars/>
      </dgm:prSet>
      <dgm:spPr/>
    </dgm:pt>
    <dgm:pt modelId="{5B0DB7D8-CAD9-47D1-98F4-0B19275E16B0}" type="pres">
      <dgm:prSet presAssocID="{F3E8CF7D-DCDD-4AF2-8648-CA4C003D7D73}" presName="space" presStyleCnt="0"/>
      <dgm:spPr/>
    </dgm:pt>
    <dgm:pt modelId="{5B168AE3-9073-4F75-991D-1158FA71FCCA}" type="pres">
      <dgm:prSet presAssocID="{BF59C1B9-5C9B-454F-A8A3-999B1D4B9354}" presName="composite" presStyleCnt="0"/>
      <dgm:spPr/>
    </dgm:pt>
    <dgm:pt modelId="{FFBEB69F-E60B-4CD4-9C19-DBF9B5485E3F}" type="pres">
      <dgm:prSet presAssocID="{BF59C1B9-5C9B-454F-A8A3-999B1D4B9354}" presName="parTx" presStyleLbl="alignNode1" presStyleIdx="2" presStyleCnt="3">
        <dgm:presLayoutVars>
          <dgm:chMax val="0"/>
          <dgm:chPref val="0"/>
        </dgm:presLayoutVars>
      </dgm:prSet>
      <dgm:spPr/>
    </dgm:pt>
    <dgm:pt modelId="{865B2C09-D25A-4E20-8105-66D5E6C57A15}" type="pres">
      <dgm:prSet presAssocID="{BF59C1B9-5C9B-454F-A8A3-999B1D4B9354}" presName="desTx" presStyleLbl="alignAccFollowNode1" presStyleIdx="2" presStyleCnt="3">
        <dgm:presLayoutVars/>
      </dgm:prSet>
      <dgm:spPr/>
    </dgm:pt>
  </dgm:ptLst>
  <dgm:cxnLst>
    <dgm:cxn modelId="{C9ABC413-BCD7-4922-A16E-F0925B5DDB7A}" srcId="{AE663C80-F213-494C-8DB2-BDABCCF43A55}" destId="{CCEE049C-2878-4AE0-8FDC-A227E6EC29D9}" srcOrd="0" destOrd="0" parTransId="{561F55C7-EEE0-4711-B324-D0BDEDBE07E6}" sibTransId="{CAB7F8CC-D8C2-4188-A42B-21D8CE88F01C}"/>
    <dgm:cxn modelId="{B1D3B720-5282-4D3A-91B5-B2E8D3A66ACA}" srcId="{BF59C1B9-5C9B-454F-A8A3-999B1D4B9354}" destId="{88E405FA-778A-4774-89B3-BBD7525AF642}" srcOrd="0" destOrd="0" parTransId="{29394D3E-05EE-440B-8BE5-D5308CBD71BE}" sibTransId="{08174643-36EC-482C-8C6E-6D00265CE42B}"/>
    <dgm:cxn modelId="{4FFB5232-6820-4919-84E7-2B4F074C7DF0}" type="presOf" srcId="{E3FE2436-F513-430C-850E-BCF43AE422DE}" destId="{59DFC17B-E636-43D2-BB41-066E593E2FEE}" srcOrd="0" destOrd="2" presId="urn:microsoft.com/office/officeart/2016/7/layout/ChevronBlockProcess"/>
    <dgm:cxn modelId="{1FAADA5C-1524-49E7-BCE8-1CD7DB9B05C3}" type="presOf" srcId="{4615EF6F-313D-45ED-86E4-E170C39EE8EA}" destId="{489C04FB-BF30-4B87-9D67-A571D468D87C}" srcOrd="0" destOrd="0" presId="urn:microsoft.com/office/officeart/2016/7/layout/ChevronBlockProcess"/>
    <dgm:cxn modelId="{7DE86B5E-51E7-48BD-A345-8297488DB9AF}" srcId="{AE663C80-F213-494C-8DB2-BDABCCF43A55}" destId="{49728159-6797-4BCE-B0EB-39A684F402A3}" srcOrd="1" destOrd="0" parTransId="{9BD5680E-5E8F-4BB4-A51C-B7E93A111426}" sibTransId="{169F3AEE-6573-48BD-AB21-656DBA11F9FE}"/>
    <dgm:cxn modelId="{E3719547-7FA3-482B-84FE-908BD3117A8A}" srcId="{4615EF6F-313D-45ED-86E4-E170C39EE8EA}" destId="{AE663C80-F213-494C-8DB2-BDABCCF43A55}" srcOrd="0" destOrd="0" parTransId="{6C766C9A-AC0E-4076-A34F-61DF7C40046B}" sibTransId="{7942AEB0-4EA0-42DA-97B7-163456F8C368}"/>
    <dgm:cxn modelId="{0608AF68-4205-4918-9C9A-874F1FA97264}" srcId="{BF59C1B9-5C9B-454F-A8A3-999B1D4B9354}" destId="{DF2B995C-00CB-4399-AFFE-BFCAC1712E66}" srcOrd="1" destOrd="0" parTransId="{1FBD41D6-F47F-4152-B03C-A2414B9E7420}" sibTransId="{738F65FD-7A51-4610-AEE6-4E67E12D42F2}"/>
    <dgm:cxn modelId="{F2BC856B-1BB0-423F-9C1D-80284E5F61D3}" type="presOf" srcId="{DF2B995C-00CB-4399-AFFE-BFCAC1712E66}" destId="{865B2C09-D25A-4E20-8105-66D5E6C57A15}" srcOrd="0" destOrd="1" presId="urn:microsoft.com/office/officeart/2016/7/layout/ChevronBlockProcess"/>
    <dgm:cxn modelId="{FDA75B74-C85B-4DC5-8E7D-9C5E0E36F204}" type="presOf" srcId="{49728159-6797-4BCE-B0EB-39A684F402A3}" destId="{59DFC17B-E636-43D2-BB41-066E593E2FEE}" srcOrd="0" destOrd="1" presId="urn:microsoft.com/office/officeart/2016/7/layout/ChevronBlockProcess"/>
    <dgm:cxn modelId="{CB614B76-1C1D-4736-A679-067C2902FFD9}" type="presOf" srcId="{CCEE049C-2878-4AE0-8FDC-A227E6EC29D9}" destId="{59DFC17B-E636-43D2-BB41-066E593E2FEE}" srcOrd="0" destOrd="0" presId="urn:microsoft.com/office/officeart/2016/7/layout/ChevronBlockProcess"/>
    <dgm:cxn modelId="{BCF7527F-562C-411C-9AC8-061471B42EB1}" srcId="{AE663C80-F213-494C-8DB2-BDABCCF43A55}" destId="{E3FE2436-F513-430C-850E-BCF43AE422DE}" srcOrd="2" destOrd="0" parTransId="{1BF7E04E-1548-4ACF-8B35-BF1A55CC291F}" sibTransId="{8E661D79-1E03-4F2E-9101-7ECD9C32188A}"/>
    <dgm:cxn modelId="{1D579181-3DCF-4EE9-9270-05EBB166DE99}" type="presOf" srcId="{52AAA404-87E8-4B71-B803-810584CEB8F5}" destId="{72208C4E-F1BF-4508-B74F-51C7D1CD3F83}" srcOrd="0" destOrd="0" presId="urn:microsoft.com/office/officeart/2016/7/layout/ChevronBlockProcess"/>
    <dgm:cxn modelId="{F5495B94-D67E-4E9F-8F65-306214F74A2C}" type="presOf" srcId="{4B7366B0-9B75-4BC2-9F4B-D7FC7B0ECBA2}" destId="{83BDD2BB-D652-4E7F-83DB-0AC61235197B}" srcOrd="0" destOrd="0" presId="urn:microsoft.com/office/officeart/2016/7/layout/ChevronBlockProcess"/>
    <dgm:cxn modelId="{5033939D-C31D-4D64-A726-15D2074B8AC3}" srcId="{4615EF6F-313D-45ED-86E4-E170C39EE8EA}" destId="{BF59C1B9-5C9B-454F-A8A3-999B1D4B9354}" srcOrd="2" destOrd="0" parTransId="{29B95256-EA8F-4B51-A1C1-09036461CD36}" sibTransId="{D1CDBA97-686A-4EC1-ABCA-825D3461884A}"/>
    <dgm:cxn modelId="{99BED8C3-B79A-44EA-A82F-9693FA72AA87}" srcId="{4615EF6F-313D-45ED-86E4-E170C39EE8EA}" destId="{4B7366B0-9B75-4BC2-9F4B-D7FC7B0ECBA2}" srcOrd="1" destOrd="0" parTransId="{AE3CB7EB-CDFA-43C5-8A4D-3896B6620D27}" sibTransId="{F3E8CF7D-DCDD-4AF2-8648-CA4C003D7D73}"/>
    <dgm:cxn modelId="{A81AF2E8-E795-4183-B51E-1F994361BA7A}" type="presOf" srcId="{BF59C1B9-5C9B-454F-A8A3-999B1D4B9354}" destId="{FFBEB69F-E60B-4CD4-9C19-DBF9B5485E3F}" srcOrd="0" destOrd="0" presId="urn:microsoft.com/office/officeart/2016/7/layout/ChevronBlockProcess"/>
    <dgm:cxn modelId="{EC417DEA-CA70-48B4-B970-7E116754F940}" type="presOf" srcId="{88E405FA-778A-4774-89B3-BBD7525AF642}" destId="{865B2C09-D25A-4E20-8105-66D5E6C57A15}" srcOrd="0" destOrd="0" presId="urn:microsoft.com/office/officeart/2016/7/layout/ChevronBlockProcess"/>
    <dgm:cxn modelId="{4D57C8EA-EFD3-47A6-8735-1352E3A95496}" srcId="{4B7366B0-9B75-4BC2-9F4B-D7FC7B0ECBA2}" destId="{52AAA404-87E8-4B71-B803-810584CEB8F5}" srcOrd="0" destOrd="0" parTransId="{822E99D2-EC86-4CB0-AAAF-4768F17579B0}" sibTransId="{8ECC8492-C40E-4B34-A4AE-64309E18D703}"/>
    <dgm:cxn modelId="{AC7592F1-8C80-4C8E-8156-22309CC79352}" type="presOf" srcId="{AE663C80-F213-494C-8DB2-BDABCCF43A55}" destId="{43080120-6966-4683-8012-3325A5AE716A}" srcOrd="0" destOrd="0" presId="urn:microsoft.com/office/officeart/2016/7/layout/ChevronBlockProcess"/>
    <dgm:cxn modelId="{B9BE4C5E-2CD7-47C2-9A06-2D641AFAB90A}" type="presParOf" srcId="{489C04FB-BF30-4B87-9D67-A571D468D87C}" destId="{0BAF51CE-E28A-435D-A7AA-40AA44E8104F}" srcOrd="0" destOrd="0" presId="urn:microsoft.com/office/officeart/2016/7/layout/ChevronBlockProcess"/>
    <dgm:cxn modelId="{9D1ACCD2-642A-40ED-9FB8-8A610DCAFDB3}" type="presParOf" srcId="{0BAF51CE-E28A-435D-A7AA-40AA44E8104F}" destId="{43080120-6966-4683-8012-3325A5AE716A}" srcOrd="0" destOrd="0" presId="urn:microsoft.com/office/officeart/2016/7/layout/ChevronBlockProcess"/>
    <dgm:cxn modelId="{3B6B69D5-A38F-44F0-89EF-F7B7458FA2F0}" type="presParOf" srcId="{0BAF51CE-E28A-435D-A7AA-40AA44E8104F}" destId="{59DFC17B-E636-43D2-BB41-066E593E2FEE}" srcOrd="1" destOrd="0" presId="urn:microsoft.com/office/officeart/2016/7/layout/ChevronBlockProcess"/>
    <dgm:cxn modelId="{AF88827E-4E0C-492B-8CD9-EF4F2F2F5C5C}" type="presParOf" srcId="{489C04FB-BF30-4B87-9D67-A571D468D87C}" destId="{122AAD9A-6B20-499B-85F7-F6D0AC542545}" srcOrd="1" destOrd="0" presId="urn:microsoft.com/office/officeart/2016/7/layout/ChevronBlockProcess"/>
    <dgm:cxn modelId="{B182BF8C-57F3-45C6-B93B-5205621C8E5F}" type="presParOf" srcId="{489C04FB-BF30-4B87-9D67-A571D468D87C}" destId="{562A3C5A-1B22-4639-A23B-C76741FF2532}" srcOrd="2" destOrd="0" presId="urn:microsoft.com/office/officeart/2016/7/layout/ChevronBlockProcess"/>
    <dgm:cxn modelId="{873F8CCE-304E-4C19-AEA8-39BD9779CD90}" type="presParOf" srcId="{562A3C5A-1B22-4639-A23B-C76741FF2532}" destId="{83BDD2BB-D652-4E7F-83DB-0AC61235197B}" srcOrd="0" destOrd="0" presId="urn:microsoft.com/office/officeart/2016/7/layout/ChevronBlockProcess"/>
    <dgm:cxn modelId="{050F45DD-1F72-456B-95C2-F815F751C801}" type="presParOf" srcId="{562A3C5A-1B22-4639-A23B-C76741FF2532}" destId="{72208C4E-F1BF-4508-B74F-51C7D1CD3F83}" srcOrd="1" destOrd="0" presId="urn:microsoft.com/office/officeart/2016/7/layout/ChevronBlockProcess"/>
    <dgm:cxn modelId="{61144262-6FDF-44BB-85C1-967F9C1D58A9}" type="presParOf" srcId="{489C04FB-BF30-4B87-9D67-A571D468D87C}" destId="{5B0DB7D8-CAD9-47D1-98F4-0B19275E16B0}" srcOrd="3" destOrd="0" presId="urn:microsoft.com/office/officeart/2016/7/layout/ChevronBlockProcess"/>
    <dgm:cxn modelId="{B3605CAB-869A-4264-B609-4C45F8FAACD7}" type="presParOf" srcId="{489C04FB-BF30-4B87-9D67-A571D468D87C}" destId="{5B168AE3-9073-4F75-991D-1158FA71FCCA}" srcOrd="4" destOrd="0" presId="urn:microsoft.com/office/officeart/2016/7/layout/ChevronBlockProcess"/>
    <dgm:cxn modelId="{95C5850B-94B2-45D6-89ED-B4217852C18E}" type="presParOf" srcId="{5B168AE3-9073-4F75-991D-1158FA71FCCA}" destId="{FFBEB69F-E60B-4CD4-9C19-DBF9B5485E3F}" srcOrd="0" destOrd="0" presId="urn:microsoft.com/office/officeart/2016/7/layout/ChevronBlockProcess"/>
    <dgm:cxn modelId="{34A474F7-72E5-4A89-B03E-B7F58BF492F0}" type="presParOf" srcId="{5B168AE3-9073-4F75-991D-1158FA71FCCA}" destId="{865B2C09-D25A-4E20-8105-66D5E6C57A1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15EF6F-313D-45ED-86E4-E170C39EE8EA}"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AE663C80-F213-494C-8DB2-BDABCCF43A55}">
      <dgm:prSet phldrT="[Text]"/>
      <dgm:spPr/>
      <dgm:t>
        <a:bodyPr/>
        <a:lstStyle/>
        <a:p>
          <a:r>
            <a:rPr lang="en-US" dirty="0"/>
            <a:t>Consolidate Use of Energy </a:t>
          </a:r>
        </a:p>
      </dgm:t>
    </dgm:pt>
    <dgm:pt modelId="{6C766C9A-AC0E-4076-A34F-61DF7C40046B}" type="parTrans" cxnId="{E3719547-7FA3-482B-84FE-908BD3117A8A}">
      <dgm:prSet/>
      <dgm:spPr/>
      <dgm:t>
        <a:bodyPr/>
        <a:lstStyle/>
        <a:p>
          <a:endParaRPr lang="en-US"/>
        </a:p>
      </dgm:t>
    </dgm:pt>
    <dgm:pt modelId="{7942AEB0-4EA0-42DA-97B7-163456F8C368}" type="sibTrans" cxnId="{E3719547-7FA3-482B-84FE-908BD3117A8A}">
      <dgm:prSet/>
      <dgm:spPr/>
      <dgm:t>
        <a:bodyPr/>
        <a:lstStyle/>
        <a:p>
          <a:endParaRPr lang="en-US"/>
        </a:p>
      </dgm:t>
    </dgm:pt>
    <dgm:pt modelId="{CCEE049C-2878-4AE0-8FDC-A227E6EC29D9}">
      <dgm:prSet phldrT="[Text]"/>
      <dgm:spPr/>
      <dgm:t>
        <a:bodyPr/>
        <a:lstStyle/>
        <a:p>
          <a:pPr>
            <a:lnSpc>
              <a:spcPct val="100000"/>
            </a:lnSpc>
          </a:pPr>
          <a:r>
            <a:rPr lang="en-US" dirty="0"/>
            <a:t>Rethink where families are birthing to bring healthy families into a clinic, home, or hotel setting that is repurposed for use as a birth center in order to consolidate use of midwives’ energy and time. </a:t>
          </a:r>
        </a:p>
      </dgm:t>
    </dgm:pt>
    <dgm:pt modelId="{561F55C7-EEE0-4711-B324-D0BDEDBE07E6}" type="parTrans" cxnId="{C9ABC413-BCD7-4922-A16E-F0925B5DDB7A}">
      <dgm:prSet/>
      <dgm:spPr/>
      <dgm:t>
        <a:bodyPr/>
        <a:lstStyle/>
        <a:p>
          <a:endParaRPr lang="en-US"/>
        </a:p>
      </dgm:t>
    </dgm:pt>
    <dgm:pt modelId="{CAB7F8CC-D8C2-4188-A42B-21D8CE88F01C}" type="sibTrans" cxnId="{C9ABC413-BCD7-4922-A16E-F0925B5DDB7A}">
      <dgm:prSet/>
      <dgm:spPr/>
      <dgm:t>
        <a:bodyPr/>
        <a:lstStyle/>
        <a:p>
          <a:endParaRPr lang="en-US"/>
        </a:p>
      </dgm:t>
    </dgm:pt>
    <dgm:pt modelId="{4B7366B0-9B75-4BC2-9F4B-D7FC7B0ECBA2}">
      <dgm:prSet phldrT="[Text]"/>
      <dgm:spPr/>
      <dgm:t>
        <a:bodyPr/>
        <a:lstStyle/>
        <a:p>
          <a:r>
            <a:rPr lang="en-US" dirty="0"/>
            <a:t>Larger Midwifery Team</a:t>
          </a:r>
        </a:p>
      </dgm:t>
    </dgm:pt>
    <dgm:pt modelId="{AE3CB7EB-CDFA-43C5-8A4D-3896B6620D27}" type="parTrans" cxnId="{99BED8C3-B79A-44EA-A82F-9693FA72AA87}">
      <dgm:prSet/>
      <dgm:spPr/>
      <dgm:t>
        <a:bodyPr/>
        <a:lstStyle/>
        <a:p>
          <a:endParaRPr lang="en-US"/>
        </a:p>
      </dgm:t>
    </dgm:pt>
    <dgm:pt modelId="{F3E8CF7D-DCDD-4AF2-8648-CA4C003D7D73}" type="sibTrans" cxnId="{99BED8C3-B79A-44EA-A82F-9693FA72AA87}">
      <dgm:prSet/>
      <dgm:spPr/>
      <dgm:t>
        <a:bodyPr/>
        <a:lstStyle/>
        <a:p>
          <a:endParaRPr lang="en-US"/>
        </a:p>
      </dgm:t>
    </dgm:pt>
    <dgm:pt modelId="{52AAA404-87E8-4B71-B803-810584CEB8F5}">
      <dgm:prSet phldrT="[Text]"/>
      <dgm:spPr/>
      <dgm:t>
        <a:bodyPr/>
        <a:lstStyle/>
        <a:p>
          <a:pPr>
            <a:lnSpc>
              <a:spcPct val="100000"/>
            </a:lnSpc>
          </a:pPr>
          <a:r>
            <a:rPr lang="en-US" dirty="0"/>
            <a:t>Engage multiple groups of midwives to provide coverage in shifts, working in teams.  Pairing experienced midwives with new midwives for support and extension of services. </a:t>
          </a:r>
        </a:p>
      </dgm:t>
    </dgm:pt>
    <dgm:pt modelId="{822E99D2-EC86-4CB0-AAAF-4768F17579B0}" type="parTrans" cxnId="{4D57C8EA-EFD3-47A6-8735-1352E3A95496}">
      <dgm:prSet/>
      <dgm:spPr/>
      <dgm:t>
        <a:bodyPr/>
        <a:lstStyle/>
        <a:p>
          <a:endParaRPr lang="en-US"/>
        </a:p>
      </dgm:t>
    </dgm:pt>
    <dgm:pt modelId="{8ECC8492-C40E-4B34-A4AE-64309E18D703}" type="sibTrans" cxnId="{4D57C8EA-EFD3-47A6-8735-1352E3A95496}">
      <dgm:prSet/>
      <dgm:spPr/>
      <dgm:t>
        <a:bodyPr/>
        <a:lstStyle/>
        <a:p>
          <a:endParaRPr lang="en-US"/>
        </a:p>
      </dgm:t>
    </dgm:pt>
    <dgm:pt modelId="{BF59C1B9-5C9B-454F-A8A3-999B1D4B9354}">
      <dgm:prSet phldrT="[Text]"/>
      <dgm:spPr/>
      <dgm:t>
        <a:bodyPr/>
        <a:lstStyle/>
        <a:p>
          <a:r>
            <a:rPr lang="en-US" dirty="0"/>
            <a:t>Deploy CMAs and RNs to run visits under midwifery supervision</a:t>
          </a:r>
        </a:p>
      </dgm:t>
    </dgm:pt>
    <dgm:pt modelId="{29B95256-EA8F-4B51-A1C1-09036461CD36}" type="parTrans" cxnId="{5033939D-C31D-4D64-A726-15D2074B8AC3}">
      <dgm:prSet/>
      <dgm:spPr/>
      <dgm:t>
        <a:bodyPr/>
        <a:lstStyle/>
        <a:p>
          <a:endParaRPr lang="en-US"/>
        </a:p>
      </dgm:t>
    </dgm:pt>
    <dgm:pt modelId="{D1CDBA97-686A-4EC1-ABCA-825D3461884A}" type="sibTrans" cxnId="{5033939D-C31D-4D64-A726-15D2074B8AC3}">
      <dgm:prSet/>
      <dgm:spPr/>
      <dgm:t>
        <a:bodyPr/>
        <a:lstStyle/>
        <a:p>
          <a:endParaRPr lang="en-US"/>
        </a:p>
      </dgm:t>
    </dgm:pt>
    <dgm:pt modelId="{88E405FA-778A-4774-89B3-BBD7525AF642}">
      <dgm:prSet phldrT="[Text]"/>
      <dgm:spPr/>
      <dgm:t>
        <a:bodyPr/>
        <a:lstStyle/>
        <a:p>
          <a:pPr>
            <a:lnSpc>
              <a:spcPct val="100000"/>
            </a:lnSpc>
          </a:pPr>
          <a:r>
            <a:rPr lang="en-US" dirty="0"/>
            <a:t>Use medical assistants and nurses to fan out for home visits. Place licensed midwives in call centers to do a </a:t>
          </a:r>
          <a:r>
            <a:rPr lang="en-US" dirty="0" err="1"/>
            <a:t>televisit</a:t>
          </a:r>
          <a:r>
            <a:rPr lang="en-US" dirty="0"/>
            <a:t> while the visiting healthcare worker runs assessment items and draws blood or administers other normal pregnancy tests or screens. </a:t>
          </a:r>
        </a:p>
      </dgm:t>
    </dgm:pt>
    <dgm:pt modelId="{29394D3E-05EE-440B-8BE5-D5308CBD71BE}" type="parTrans" cxnId="{B1D3B720-5282-4D3A-91B5-B2E8D3A66ACA}">
      <dgm:prSet/>
      <dgm:spPr/>
      <dgm:t>
        <a:bodyPr/>
        <a:lstStyle/>
        <a:p>
          <a:endParaRPr lang="en-US"/>
        </a:p>
      </dgm:t>
    </dgm:pt>
    <dgm:pt modelId="{08174643-36EC-482C-8C6E-6D00265CE42B}" type="sibTrans" cxnId="{B1D3B720-5282-4D3A-91B5-B2E8D3A66ACA}">
      <dgm:prSet/>
      <dgm:spPr/>
      <dgm:t>
        <a:bodyPr/>
        <a:lstStyle/>
        <a:p>
          <a:endParaRPr lang="en-US"/>
        </a:p>
      </dgm:t>
    </dgm:pt>
    <dgm:pt modelId="{DF2B995C-00CB-4399-AFFE-BFCAC1712E66}">
      <dgm:prSet phldrT="[Text]"/>
      <dgm:spPr/>
      <dgm:t>
        <a:bodyPr/>
        <a:lstStyle/>
        <a:p>
          <a:pPr>
            <a:lnSpc>
              <a:spcPct val="100000"/>
            </a:lnSpc>
          </a:pPr>
          <a:endParaRPr lang="en-US" dirty="0"/>
        </a:p>
      </dgm:t>
    </dgm:pt>
    <dgm:pt modelId="{1FBD41D6-F47F-4152-B03C-A2414B9E7420}" type="parTrans" cxnId="{0608AF68-4205-4918-9C9A-874F1FA97264}">
      <dgm:prSet/>
      <dgm:spPr/>
      <dgm:t>
        <a:bodyPr/>
        <a:lstStyle/>
        <a:p>
          <a:endParaRPr lang="en-US"/>
        </a:p>
      </dgm:t>
    </dgm:pt>
    <dgm:pt modelId="{738F65FD-7A51-4610-AEE6-4E67E12D42F2}" type="sibTrans" cxnId="{0608AF68-4205-4918-9C9A-874F1FA97264}">
      <dgm:prSet/>
      <dgm:spPr/>
      <dgm:t>
        <a:bodyPr/>
        <a:lstStyle/>
        <a:p>
          <a:endParaRPr lang="en-US"/>
        </a:p>
      </dgm:t>
    </dgm:pt>
    <dgm:pt modelId="{489C04FB-BF30-4B87-9D67-A571D468D87C}" type="pres">
      <dgm:prSet presAssocID="{4615EF6F-313D-45ED-86E4-E170C39EE8EA}" presName="Name0" presStyleCnt="0">
        <dgm:presLayoutVars>
          <dgm:dir/>
          <dgm:animLvl val="lvl"/>
          <dgm:resizeHandles val="exact"/>
        </dgm:presLayoutVars>
      </dgm:prSet>
      <dgm:spPr/>
    </dgm:pt>
    <dgm:pt modelId="{0BAF51CE-E28A-435D-A7AA-40AA44E8104F}" type="pres">
      <dgm:prSet presAssocID="{AE663C80-F213-494C-8DB2-BDABCCF43A55}" presName="composite" presStyleCnt="0"/>
      <dgm:spPr/>
    </dgm:pt>
    <dgm:pt modelId="{43080120-6966-4683-8012-3325A5AE716A}" type="pres">
      <dgm:prSet presAssocID="{AE663C80-F213-494C-8DB2-BDABCCF43A55}" presName="parTx" presStyleLbl="alignNode1" presStyleIdx="0" presStyleCnt="3">
        <dgm:presLayoutVars>
          <dgm:chMax val="0"/>
          <dgm:chPref val="0"/>
        </dgm:presLayoutVars>
      </dgm:prSet>
      <dgm:spPr/>
    </dgm:pt>
    <dgm:pt modelId="{59DFC17B-E636-43D2-BB41-066E593E2FEE}" type="pres">
      <dgm:prSet presAssocID="{AE663C80-F213-494C-8DB2-BDABCCF43A55}" presName="desTx" presStyleLbl="alignAccFollowNode1" presStyleIdx="0" presStyleCnt="3">
        <dgm:presLayoutVars/>
      </dgm:prSet>
      <dgm:spPr/>
    </dgm:pt>
    <dgm:pt modelId="{122AAD9A-6B20-499B-85F7-F6D0AC542545}" type="pres">
      <dgm:prSet presAssocID="{7942AEB0-4EA0-42DA-97B7-163456F8C368}" presName="space" presStyleCnt="0"/>
      <dgm:spPr/>
    </dgm:pt>
    <dgm:pt modelId="{562A3C5A-1B22-4639-A23B-C76741FF2532}" type="pres">
      <dgm:prSet presAssocID="{4B7366B0-9B75-4BC2-9F4B-D7FC7B0ECBA2}" presName="composite" presStyleCnt="0"/>
      <dgm:spPr/>
    </dgm:pt>
    <dgm:pt modelId="{83BDD2BB-D652-4E7F-83DB-0AC61235197B}" type="pres">
      <dgm:prSet presAssocID="{4B7366B0-9B75-4BC2-9F4B-D7FC7B0ECBA2}" presName="parTx" presStyleLbl="alignNode1" presStyleIdx="1" presStyleCnt="3">
        <dgm:presLayoutVars>
          <dgm:chMax val="0"/>
          <dgm:chPref val="0"/>
        </dgm:presLayoutVars>
      </dgm:prSet>
      <dgm:spPr/>
    </dgm:pt>
    <dgm:pt modelId="{72208C4E-F1BF-4508-B74F-51C7D1CD3F83}" type="pres">
      <dgm:prSet presAssocID="{4B7366B0-9B75-4BC2-9F4B-D7FC7B0ECBA2}" presName="desTx" presStyleLbl="alignAccFollowNode1" presStyleIdx="1" presStyleCnt="3">
        <dgm:presLayoutVars/>
      </dgm:prSet>
      <dgm:spPr/>
    </dgm:pt>
    <dgm:pt modelId="{5B0DB7D8-CAD9-47D1-98F4-0B19275E16B0}" type="pres">
      <dgm:prSet presAssocID="{F3E8CF7D-DCDD-4AF2-8648-CA4C003D7D73}" presName="space" presStyleCnt="0"/>
      <dgm:spPr/>
    </dgm:pt>
    <dgm:pt modelId="{5B168AE3-9073-4F75-991D-1158FA71FCCA}" type="pres">
      <dgm:prSet presAssocID="{BF59C1B9-5C9B-454F-A8A3-999B1D4B9354}" presName="composite" presStyleCnt="0"/>
      <dgm:spPr/>
    </dgm:pt>
    <dgm:pt modelId="{FFBEB69F-E60B-4CD4-9C19-DBF9B5485E3F}" type="pres">
      <dgm:prSet presAssocID="{BF59C1B9-5C9B-454F-A8A3-999B1D4B9354}" presName="parTx" presStyleLbl="alignNode1" presStyleIdx="2" presStyleCnt="3">
        <dgm:presLayoutVars>
          <dgm:chMax val="0"/>
          <dgm:chPref val="0"/>
        </dgm:presLayoutVars>
      </dgm:prSet>
      <dgm:spPr/>
    </dgm:pt>
    <dgm:pt modelId="{865B2C09-D25A-4E20-8105-66D5E6C57A15}" type="pres">
      <dgm:prSet presAssocID="{BF59C1B9-5C9B-454F-A8A3-999B1D4B9354}" presName="desTx" presStyleLbl="alignAccFollowNode1" presStyleIdx="2" presStyleCnt="3">
        <dgm:presLayoutVars/>
      </dgm:prSet>
      <dgm:spPr/>
    </dgm:pt>
  </dgm:ptLst>
  <dgm:cxnLst>
    <dgm:cxn modelId="{C9ABC413-BCD7-4922-A16E-F0925B5DDB7A}" srcId="{AE663C80-F213-494C-8DB2-BDABCCF43A55}" destId="{CCEE049C-2878-4AE0-8FDC-A227E6EC29D9}" srcOrd="0" destOrd="0" parTransId="{561F55C7-EEE0-4711-B324-D0BDEDBE07E6}" sibTransId="{CAB7F8CC-D8C2-4188-A42B-21D8CE88F01C}"/>
    <dgm:cxn modelId="{B1D3B720-5282-4D3A-91B5-B2E8D3A66ACA}" srcId="{BF59C1B9-5C9B-454F-A8A3-999B1D4B9354}" destId="{88E405FA-778A-4774-89B3-BBD7525AF642}" srcOrd="0" destOrd="0" parTransId="{29394D3E-05EE-440B-8BE5-D5308CBD71BE}" sibTransId="{08174643-36EC-482C-8C6E-6D00265CE42B}"/>
    <dgm:cxn modelId="{1FAADA5C-1524-49E7-BCE8-1CD7DB9B05C3}" type="presOf" srcId="{4615EF6F-313D-45ED-86E4-E170C39EE8EA}" destId="{489C04FB-BF30-4B87-9D67-A571D468D87C}" srcOrd="0" destOrd="0" presId="urn:microsoft.com/office/officeart/2016/7/layout/ChevronBlockProcess"/>
    <dgm:cxn modelId="{E3719547-7FA3-482B-84FE-908BD3117A8A}" srcId="{4615EF6F-313D-45ED-86E4-E170C39EE8EA}" destId="{AE663C80-F213-494C-8DB2-BDABCCF43A55}" srcOrd="0" destOrd="0" parTransId="{6C766C9A-AC0E-4076-A34F-61DF7C40046B}" sibTransId="{7942AEB0-4EA0-42DA-97B7-163456F8C368}"/>
    <dgm:cxn modelId="{0608AF68-4205-4918-9C9A-874F1FA97264}" srcId="{BF59C1B9-5C9B-454F-A8A3-999B1D4B9354}" destId="{DF2B995C-00CB-4399-AFFE-BFCAC1712E66}" srcOrd="1" destOrd="0" parTransId="{1FBD41D6-F47F-4152-B03C-A2414B9E7420}" sibTransId="{738F65FD-7A51-4610-AEE6-4E67E12D42F2}"/>
    <dgm:cxn modelId="{F2BC856B-1BB0-423F-9C1D-80284E5F61D3}" type="presOf" srcId="{DF2B995C-00CB-4399-AFFE-BFCAC1712E66}" destId="{865B2C09-D25A-4E20-8105-66D5E6C57A15}" srcOrd="0" destOrd="1" presId="urn:microsoft.com/office/officeart/2016/7/layout/ChevronBlockProcess"/>
    <dgm:cxn modelId="{CB614B76-1C1D-4736-A679-067C2902FFD9}" type="presOf" srcId="{CCEE049C-2878-4AE0-8FDC-A227E6EC29D9}" destId="{59DFC17B-E636-43D2-BB41-066E593E2FEE}" srcOrd="0" destOrd="0" presId="urn:microsoft.com/office/officeart/2016/7/layout/ChevronBlockProcess"/>
    <dgm:cxn modelId="{1D579181-3DCF-4EE9-9270-05EBB166DE99}" type="presOf" srcId="{52AAA404-87E8-4B71-B803-810584CEB8F5}" destId="{72208C4E-F1BF-4508-B74F-51C7D1CD3F83}" srcOrd="0" destOrd="0" presId="urn:microsoft.com/office/officeart/2016/7/layout/ChevronBlockProcess"/>
    <dgm:cxn modelId="{F5495B94-D67E-4E9F-8F65-306214F74A2C}" type="presOf" srcId="{4B7366B0-9B75-4BC2-9F4B-D7FC7B0ECBA2}" destId="{83BDD2BB-D652-4E7F-83DB-0AC61235197B}" srcOrd="0" destOrd="0" presId="urn:microsoft.com/office/officeart/2016/7/layout/ChevronBlockProcess"/>
    <dgm:cxn modelId="{5033939D-C31D-4D64-A726-15D2074B8AC3}" srcId="{4615EF6F-313D-45ED-86E4-E170C39EE8EA}" destId="{BF59C1B9-5C9B-454F-A8A3-999B1D4B9354}" srcOrd="2" destOrd="0" parTransId="{29B95256-EA8F-4B51-A1C1-09036461CD36}" sibTransId="{D1CDBA97-686A-4EC1-ABCA-825D3461884A}"/>
    <dgm:cxn modelId="{99BED8C3-B79A-44EA-A82F-9693FA72AA87}" srcId="{4615EF6F-313D-45ED-86E4-E170C39EE8EA}" destId="{4B7366B0-9B75-4BC2-9F4B-D7FC7B0ECBA2}" srcOrd="1" destOrd="0" parTransId="{AE3CB7EB-CDFA-43C5-8A4D-3896B6620D27}" sibTransId="{F3E8CF7D-DCDD-4AF2-8648-CA4C003D7D73}"/>
    <dgm:cxn modelId="{A81AF2E8-E795-4183-B51E-1F994361BA7A}" type="presOf" srcId="{BF59C1B9-5C9B-454F-A8A3-999B1D4B9354}" destId="{FFBEB69F-E60B-4CD4-9C19-DBF9B5485E3F}" srcOrd="0" destOrd="0" presId="urn:microsoft.com/office/officeart/2016/7/layout/ChevronBlockProcess"/>
    <dgm:cxn modelId="{EC417DEA-CA70-48B4-B970-7E116754F940}" type="presOf" srcId="{88E405FA-778A-4774-89B3-BBD7525AF642}" destId="{865B2C09-D25A-4E20-8105-66D5E6C57A15}" srcOrd="0" destOrd="0" presId="urn:microsoft.com/office/officeart/2016/7/layout/ChevronBlockProcess"/>
    <dgm:cxn modelId="{4D57C8EA-EFD3-47A6-8735-1352E3A95496}" srcId="{4B7366B0-9B75-4BC2-9F4B-D7FC7B0ECBA2}" destId="{52AAA404-87E8-4B71-B803-810584CEB8F5}" srcOrd="0" destOrd="0" parTransId="{822E99D2-EC86-4CB0-AAAF-4768F17579B0}" sibTransId="{8ECC8492-C40E-4B34-A4AE-64309E18D703}"/>
    <dgm:cxn modelId="{AC7592F1-8C80-4C8E-8156-22309CC79352}" type="presOf" srcId="{AE663C80-F213-494C-8DB2-BDABCCF43A55}" destId="{43080120-6966-4683-8012-3325A5AE716A}" srcOrd="0" destOrd="0" presId="urn:microsoft.com/office/officeart/2016/7/layout/ChevronBlockProcess"/>
    <dgm:cxn modelId="{B9BE4C5E-2CD7-47C2-9A06-2D641AFAB90A}" type="presParOf" srcId="{489C04FB-BF30-4B87-9D67-A571D468D87C}" destId="{0BAF51CE-E28A-435D-A7AA-40AA44E8104F}" srcOrd="0" destOrd="0" presId="urn:microsoft.com/office/officeart/2016/7/layout/ChevronBlockProcess"/>
    <dgm:cxn modelId="{9D1ACCD2-642A-40ED-9FB8-8A610DCAFDB3}" type="presParOf" srcId="{0BAF51CE-E28A-435D-A7AA-40AA44E8104F}" destId="{43080120-6966-4683-8012-3325A5AE716A}" srcOrd="0" destOrd="0" presId="urn:microsoft.com/office/officeart/2016/7/layout/ChevronBlockProcess"/>
    <dgm:cxn modelId="{3B6B69D5-A38F-44F0-89EF-F7B7458FA2F0}" type="presParOf" srcId="{0BAF51CE-E28A-435D-A7AA-40AA44E8104F}" destId="{59DFC17B-E636-43D2-BB41-066E593E2FEE}" srcOrd="1" destOrd="0" presId="urn:microsoft.com/office/officeart/2016/7/layout/ChevronBlockProcess"/>
    <dgm:cxn modelId="{AF88827E-4E0C-492B-8CD9-EF4F2F2F5C5C}" type="presParOf" srcId="{489C04FB-BF30-4B87-9D67-A571D468D87C}" destId="{122AAD9A-6B20-499B-85F7-F6D0AC542545}" srcOrd="1" destOrd="0" presId="urn:microsoft.com/office/officeart/2016/7/layout/ChevronBlockProcess"/>
    <dgm:cxn modelId="{B182BF8C-57F3-45C6-B93B-5205621C8E5F}" type="presParOf" srcId="{489C04FB-BF30-4B87-9D67-A571D468D87C}" destId="{562A3C5A-1B22-4639-A23B-C76741FF2532}" srcOrd="2" destOrd="0" presId="urn:microsoft.com/office/officeart/2016/7/layout/ChevronBlockProcess"/>
    <dgm:cxn modelId="{873F8CCE-304E-4C19-AEA8-39BD9779CD90}" type="presParOf" srcId="{562A3C5A-1B22-4639-A23B-C76741FF2532}" destId="{83BDD2BB-D652-4E7F-83DB-0AC61235197B}" srcOrd="0" destOrd="0" presId="urn:microsoft.com/office/officeart/2016/7/layout/ChevronBlockProcess"/>
    <dgm:cxn modelId="{050F45DD-1F72-456B-95C2-F815F751C801}" type="presParOf" srcId="{562A3C5A-1B22-4639-A23B-C76741FF2532}" destId="{72208C4E-F1BF-4508-B74F-51C7D1CD3F83}" srcOrd="1" destOrd="0" presId="urn:microsoft.com/office/officeart/2016/7/layout/ChevronBlockProcess"/>
    <dgm:cxn modelId="{61144262-6FDF-44BB-85C1-967F9C1D58A9}" type="presParOf" srcId="{489C04FB-BF30-4B87-9D67-A571D468D87C}" destId="{5B0DB7D8-CAD9-47D1-98F4-0B19275E16B0}" srcOrd="3" destOrd="0" presId="urn:microsoft.com/office/officeart/2016/7/layout/ChevronBlockProcess"/>
    <dgm:cxn modelId="{B3605CAB-869A-4264-B609-4C45F8FAACD7}" type="presParOf" srcId="{489C04FB-BF30-4B87-9D67-A571D468D87C}" destId="{5B168AE3-9073-4F75-991D-1158FA71FCCA}" srcOrd="4" destOrd="0" presId="urn:microsoft.com/office/officeart/2016/7/layout/ChevronBlockProcess"/>
    <dgm:cxn modelId="{95C5850B-94B2-45D6-89ED-B4217852C18E}" type="presParOf" srcId="{5B168AE3-9073-4F75-991D-1158FA71FCCA}" destId="{FFBEB69F-E60B-4CD4-9C19-DBF9B5485E3F}" srcOrd="0" destOrd="0" presId="urn:microsoft.com/office/officeart/2016/7/layout/ChevronBlockProcess"/>
    <dgm:cxn modelId="{34A474F7-72E5-4A89-B03E-B7F58BF492F0}" type="presParOf" srcId="{5B168AE3-9073-4F75-991D-1158FA71FCCA}" destId="{865B2C09-D25A-4E20-8105-66D5E6C57A1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15EF6F-313D-45ED-86E4-E170C39EE8EA}"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AE663C80-F213-494C-8DB2-BDABCCF43A55}">
      <dgm:prSet phldrT="[Text]"/>
      <dgm:spPr/>
      <dgm:t>
        <a:bodyPr/>
        <a:lstStyle/>
        <a:p>
          <a:r>
            <a:rPr lang="en-US" dirty="0"/>
            <a:t>ACCESSIBLE</a:t>
          </a:r>
        </a:p>
      </dgm:t>
    </dgm:pt>
    <dgm:pt modelId="{6C766C9A-AC0E-4076-A34F-61DF7C40046B}" type="parTrans" cxnId="{E3719547-7FA3-482B-84FE-908BD3117A8A}">
      <dgm:prSet/>
      <dgm:spPr/>
      <dgm:t>
        <a:bodyPr/>
        <a:lstStyle/>
        <a:p>
          <a:endParaRPr lang="en-US"/>
        </a:p>
      </dgm:t>
    </dgm:pt>
    <dgm:pt modelId="{7942AEB0-4EA0-42DA-97B7-163456F8C368}" type="sibTrans" cxnId="{E3719547-7FA3-482B-84FE-908BD3117A8A}">
      <dgm:prSet/>
      <dgm:spPr/>
      <dgm:t>
        <a:bodyPr/>
        <a:lstStyle/>
        <a:p>
          <a:endParaRPr lang="en-US"/>
        </a:p>
      </dgm:t>
    </dgm:pt>
    <dgm:pt modelId="{CCEE049C-2878-4AE0-8FDC-A227E6EC29D9}">
      <dgm:prSet phldrT="[Text]" custT="1"/>
      <dgm:spPr/>
      <dgm:t>
        <a:bodyPr/>
        <a:lstStyle/>
        <a:p>
          <a:pPr>
            <a:buFont typeface="Arial" panose="020B0604020202020204" pitchFamily="34" charset="0"/>
            <a:buChar char="•"/>
          </a:pPr>
          <a:r>
            <a:rPr lang="en-US" sz="1600" dirty="0"/>
            <a:t>On-call support from midwifery team from the time you enroll in our program with long visits to check in on all of you—your stress, your pregnancy, and your baby.</a:t>
          </a:r>
        </a:p>
        <a:p>
          <a:pPr>
            <a:buFont typeface="Arial" panose="020B0604020202020204" pitchFamily="34" charset="0"/>
            <a:buChar char="•"/>
          </a:pPr>
          <a:r>
            <a:rPr lang="en-US" sz="1600" dirty="0"/>
            <a:t>We focus on preparation for out of hospital birth and reducing fear, which causes you to hold your body tightly, which increases pain.  Powerful remedies for fear are meaningful support and knowledge.</a:t>
          </a:r>
        </a:p>
        <a:p>
          <a:pPr>
            <a:buFont typeface="Arial" panose="020B0604020202020204" pitchFamily="34" charset="0"/>
            <a:buChar char="•"/>
          </a:pPr>
          <a:r>
            <a:rPr lang="en-US" sz="1600" dirty="0"/>
            <a:t>We like to say that knowledge is a very powerful analgesic! </a:t>
          </a:r>
        </a:p>
      </dgm:t>
    </dgm:pt>
    <dgm:pt modelId="{561F55C7-EEE0-4711-B324-D0BDEDBE07E6}" type="parTrans" cxnId="{C9ABC413-BCD7-4922-A16E-F0925B5DDB7A}">
      <dgm:prSet/>
      <dgm:spPr/>
      <dgm:t>
        <a:bodyPr/>
        <a:lstStyle/>
        <a:p>
          <a:endParaRPr lang="en-US"/>
        </a:p>
      </dgm:t>
    </dgm:pt>
    <dgm:pt modelId="{CAB7F8CC-D8C2-4188-A42B-21D8CE88F01C}" type="sibTrans" cxnId="{C9ABC413-BCD7-4922-A16E-F0925B5DDB7A}">
      <dgm:prSet/>
      <dgm:spPr/>
      <dgm:t>
        <a:bodyPr/>
        <a:lstStyle/>
        <a:p>
          <a:endParaRPr lang="en-US"/>
        </a:p>
      </dgm:t>
    </dgm:pt>
    <dgm:pt modelId="{4B7366B0-9B75-4BC2-9F4B-D7FC7B0ECBA2}">
      <dgm:prSet phldrT="[Text]"/>
      <dgm:spPr/>
      <dgm:t>
        <a:bodyPr/>
        <a:lstStyle/>
        <a:p>
          <a:r>
            <a:rPr lang="en-US"/>
            <a:t>PREDICTABLE</a:t>
          </a:r>
          <a:endParaRPr lang="en-US" dirty="0"/>
        </a:p>
      </dgm:t>
    </dgm:pt>
    <dgm:pt modelId="{AE3CB7EB-CDFA-43C5-8A4D-3896B6620D27}" type="parTrans" cxnId="{99BED8C3-B79A-44EA-A82F-9693FA72AA87}">
      <dgm:prSet/>
      <dgm:spPr/>
      <dgm:t>
        <a:bodyPr/>
        <a:lstStyle/>
        <a:p>
          <a:endParaRPr lang="en-US"/>
        </a:p>
      </dgm:t>
    </dgm:pt>
    <dgm:pt modelId="{F3E8CF7D-DCDD-4AF2-8648-CA4C003D7D73}" type="sibTrans" cxnId="{99BED8C3-B79A-44EA-A82F-9693FA72AA87}">
      <dgm:prSet/>
      <dgm:spPr/>
      <dgm:t>
        <a:bodyPr/>
        <a:lstStyle/>
        <a:p>
          <a:endParaRPr lang="en-US"/>
        </a:p>
      </dgm:t>
    </dgm:pt>
    <dgm:pt modelId="{52AAA404-87E8-4B71-B803-810584CEB8F5}">
      <dgm:prSet phldrT="[Text]" custT="1"/>
      <dgm:spPr/>
      <dgm:t>
        <a:bodyPr/>
        <a:lstStyle/>
        <a:p>
          <a:r>
            <a:rPr lang="en-US" sz="1600" dirty="0"/>
            <a:t>You will receive a care plan—a map of the care you will receive over the course of your pregnancy.  You can rely on us to be there for you, respond to your needs, and stay connected with you, even between visits.</a:t>
          </a:r>
        </a:p>
      </dgm:t>
    </dgm:pt>
    <dgm:pt modelId="{822E99D2-EC86-4CB0-AAAF-4768F17579B0}" type="parTrans" cxnId="{4D57C8EA-EFD3-47A6-8735-1352E3A95496}">
      <dgm:prSet/>
      <dgm:spPr/>
      <dgm:t>
        <a:bodyPr/>
        <a:lstStyle/>
        <a:p>
          <a:endParaRPr lang="en-US"/>
        </a:p>
      </dgm:t>
    </dgm:pt>
    <dgm:pt modelId="{8ECC8492-C40E-4B34-A4AE-64309E18D703}" type="sibTrans" cxnId="{4D57C8EA-EFD3-47A6-8735-1352E3A95496}">
      <dgm:prSet/>
      <dgm:spPr/>
      <dgm:t>
        <a:bodyPr/>
        <a:lstStyle/>
        <a:p>
          <a:endParaRPr lang="en-US"/>
        </a:p>
      </dgm:t>
    </dgm:pt>
    <dgm:pt modelId="{BF59C1B9-5C9B-454F-A8A3-999B1D4B9354}">
      <dgm:prSet phldrT="[Text]"/>
      <dgm:spPr/>
      <dgm:t>
        <a:bodyPr/>
        <a:lstStyle/>
        <a:p>
          <a:r>
            <a:rPr lang="en-US"/>
            <a:t>SAFE</a:t>
          </a:r>
          <a:endParaRPr lang="en-US" dirty="0"/>
        </a:p>
      </dgm:t>
    </dgm:pt>
    <dgm:pt modelId="{29B95256-EA8F-4B51-A1C1-09036461CD36}" type="parTrans" cxnId="{5033939D-C31D-4D64-A726-15D2074B8AC3}">
      <dgm:prSet/>
      <dgm:spPr/>
      <dgm:t>
        <a:bodyPr/>
        <a:lstStyle/>
        <a:p>
          <a:endParaRPr lang="en-US"/>
        </a:p>
      </dgm:t>
    </dgm:pt>
    <dgm:pt modelId="{D1CDBA97-686A-4EC1-ABCA-825D3461884A}" type="sibTrans" cxnId="{5033939D-C31D-4D64-A726-15D2074B8AC3}">
      <dgm:prSet/>
      <dgm:spPr/>
      <dgm:t>
        <a:bodyPr/>
        <a:lstStyle/>
        <a:p>
          <a:endParaRPr lang="en-US"/>
        </a:p>
      </dgm:t>
    </dgm:pt>
    <dgm:pt modelId="{88E405FA-778A-4774-89B3-BBD7525AF642}">
      <dgm:prSet phldrT="[Text]" custT="1"/>
      <dgm:spPr/>
      <dgm:t>
        <a:bodyPr/>
        <a:lstStyle/>
        <a:p>
          <a:r>
            <a:rPr lang="en-US" sz="1600" dirty="0"/>
            <a:t>We are committed to your safety.  </a:t>
          </a:r>
        </a:p>
        <a:p>
          <a:r>
            <a:rPr lang="en-US" sz="1600" dirty="0"/>
            <a:t>Midwifery care allows you to receive all of your normal screens, tests and procedures.  It offers medications as needed during labor,  and provides screens and tests for your healthy newborn.  Your postpartum care takes place in your home.  If we feel at any time that you should be seen by a physician or in the hospital, we will get you quick access to that care without hesitation.</a:t>
          </a:r>
        </a:p>
      </dgm:t>
    </dgm:pt>
    <dgm:pt modelId="{29394D3E-05EE-440B-8BE5-D5308CBD71BE}" type="parTrans" cxnId="{B1D3B720-5282-4D3A-91B5-B2E8D3A66ACA}">
      <dgm:prSet/>
      <dgm:spPr/>
      <dgm:t>
        <a:bodyPr/>
        <a:lstStyle/>
        <a:p>
          <a:endParaRPr lang="en-US"/>
        </a:p>
      </dgm:t>
    </dgm:pt>
    <dgm:pt modelId="{08174643-36EC-482C-8C6E-6D00265CE42B}" type="sibTrans" cxnId="{B1D3B720-5282-4D3A-91B5-B2E8D3A66ACA}">
      <dgm:prSet/>
      <dgm:spPr/>
      <dgm:t>
        <a:bodyPr/>
        <a:lstStyle/>
        <a:p>
          <a:endParaRPr lang="en-US"/>
        </a:p>
      </dgm:t>
    </dgm:pt>
    <dgm:pt modelId="{DF2B995C-00CB-4399-AFFE-BFCAC1712E66}">
      <dgm:prSet phldrT="[Text]"/>
      <dgm:spPr/>
      <dgm:t>
        <a:bodyPr/>
        <a:lstStyle/>
        <a:p>
          <a:endParaRPr lang="en-US" sz="1100"/>
        </a:p>
      </dgm:t>
    </dgm:pt>
    <dgm:pt modelId="{1FBD41D6-F47F-4152-B03C-A2414B9E7420}" type="parTrans" cxnId="{0608AF68-4205-4918-9C9A-874F1FA97264}">
      <dgm:prSet/>
      <dgm:spPr/>
      <dgm:t>
        <a:bodyPr/>
        <a:lstStyle/>
        <a:p>
          <a:endParaRPr lang="en-US"/>
        </a:p>
      </dgm:t>
    </dgm:pt>
    <dgm:pt modelId="{738F65FD-7A51-4610-AEE6-4E67E12D42F2}" type="sibTrans" cxnId="{0608AF68-4205-4918-9C9A-874F1FA97264}">
      <dgm:prSet/>
      <dgm:spPr/>
      <dgm:t>
        <a:bodyPr/>
        <a:lstStyle/>
        <a:p>
          <a:endParaRPr lang="en-US"/>
        </a:p>
      </dgm:t>
    </dgm:pt>
    <dgm:pt modelId="{C337E292-7367-4852-922D-641036A4D5B3}" type="pres">
      <dgm:prSet presAssocID="{4615EF6F-313D-45ED-86E4-E170C39EE8EA}" presName="Name0" presStyleCnt="0">
        <dgm:presLayoutVars>
          <dgm:dir/>
          <dgm:animLvl val="lvl"/>
          <dgm:resizeHandles val="exact"/>
        </dgm:presLayoutVars>
      </dgm:prSet>
      <dgm:spPr/>
    </dgm:pt>
    <dgm:pt modelId="{11471464-B193-44E4-A178-9BB499FA5ABE}" type="pres">
      <dgm:prSet presAssocID="{AE663C80-F213-494C-8DB2-BDABCCF43A55}" presName="linNode" presStyleCnt="0"/>
      <dgm:spPr/>
    </dgm:pt>
    <dgm:pt modelId="{279C4357-FD54-41F7-B9AD-45D870221643}" type="pres">
      <dgm:prSet presAssocID="{AE663C80-F213-494C-8DB2-BDABCCF43A55}" presName="parentText" presStyleLbl="alignNode1" presStyleIdx="0" presStyleCnt="3">
        <dgm:presLayoutVars>
          <dgm:chMax val="1"/>
          <dgm:bulletEnabled/>
        </dgm:presLayoutVars>
      </dgm:prSet>
      <dgm:spPr/>
    </dgm:pt>
    <dgm:pt modelId="{4D72CB82-F80A-4416-9048-D961C6A8235A}" type="pres">
      <dgm:prSet presAssocID="{AE663C80-F213-494C-8DB2-BDABCCF43A55}" presName="descendantText" presStyleLbl="alignAccFollowNode1" presStyleIdx="0" presStyleCnt="3">
        <dgm:presLayoutVars>
          <dgm:bulletEnabled/>
        </dgm:presLayoutVars>
      </dgm:prSet>
      <dgm:spPr/>
    </dgm:pt>
    <dgm:pt modelId="{807445F9-2A77-4A66-82A4-285CC3ECE77D}" type="pres">
      <dgm:prSet presAssocID="{7942AEB0-4EA0-42DA-97B7-163456F8C368}" presName="sp" presStyleCnt="0"/>
      <dgm:spPr/>
    </dgm:pt>
    <dgm:pt modelId="{5C9A32F0-3EE4-482E-9EAE-40B77026B90E}" type="pres">
      <dgm:prSet presAssocID="{4B7366B0-9B75-4BC2-9F4B-D7FC7B0ECBA2}" presName="linNode" presStyleCnt="0"/>
      <dgm:spPr/>
    </dgm:pt>
    <dgm:pt modelId="{6D3F4BC5-66E4-4F29-B730-B71F25827AF1}" type="pres">
      <dgm:prSet presAssocID="{4B7366B0-9B75-4BC2-9F4B-D7FC7B0ECBA2}" presName="parentText" presStyleLbl="alignNode1" presStyleIdx="1" presStyleCnt="3">
        <dgm:presLayoutVars>
          <dgm:chMax val="1"/>
          <dgm:bulletEnabled/>
        </dgm:presLayoutVars>
      </dgm:prSet>
      <dgm:spPr/>
    </dgm:pt>
    <dgm:pt modelId="{A5B2B884-230E-4C45-B72C-D0812814A67C}" type="pres">
      <dgm:prSet presAssocID="{4B7366B0-9B75-4BC2-9F4B-D7FC7B0ECBA2}" presName="descendantText" presStyleLbl="alignAccFollowNode1" presStyleIdx="1" presStyleCnt="3">
        <dgm:presLayoutVars>
          <dgm:bulletEnabled/>
        </dgm:presLayoutVars>
      </dgm:prSet>
      <dgm:spPr/>
    </dgm:pt>
    <dgm:pt modelId="{965C8E19-E2E8-423B-80D2-A8FF22CAA601}" type="pres">
      <dgm:prSet presAssocID="{F3E8CF7D-DCDD-4AF2-8648-CA4C003D7D73}" presName="sp" presStyleCnt="0"/>
      <dgm:spPr/>
    </dgm:pt>
    <dgm:pt modelId="{64D27D31-18B4-4C53-92AA-C5222C218FCC}" type="pres">
      <dgm:prSet presAssocID="{BF59C1B9-5C9B-454F-A8A3-999B1D4B9354}" presName="linNode" presStyleCnt="0"/>
      <dgm:spPr/>
    </dgm:pt>
    <dgm:pt modelId="{269B9059-C205-4563-A5B9-0C51CBD249AF}" type="pres">
      <dgm:prSet presAssocID="{BF59C1B9-5C9B-454F-A8A3-999B1D4B9354}" presName="parentText" presStyleLbl="alignNode1" presStyleIdx="2" presStyleCnt="3">
        <dgm:presLayoutVars>
          <dgm:chMax val="1"/>
          <dgm:bulletEnabled/>
        </dgm:presLayoutVars>
      </dgm:prSet>
      <dgm:spPr/>
    </dgm:pt>
    <dgm:pt modelId="{352B2D15-C5BF-4BBC-86DD-B6445F91EFEF}" type="pres">
      <dgm:prSet presAssocID="{BF59C1B9-5C9B-454F-A8A3-999B1D4B9354}" presName="descendantText" presStyleLbl="alignAccFollowNode1" presStyleIdx="2" presStyleCnt="3">
        <dgm:presLayoutVars>
          <dgm:bulletEnabled/>
        </dgm:presLayoutVars>
      </dgm:prSet>
      <dgm:spPr/>
    </dgm:pt>
  </dgm:ptLst>
  <dgm:cxnLst>
    <dgm:cxn modelId="{C9ABC413-BCD7-4922-A16E-F0925B5DDB7A}" srcId="{AE663C80-F213-494C-8DB2-BDABCCF43A55}" destId="{CCEE049C-2878-4AE0-8FDC-A227E6EC29D9}" srcOrd="0" destOrd="0" parTransId="{561F55C7-EEE0-4711-B324-D0BDEDBE07E6}" sibTransId="{CAB7F8CC-D8C2-4188-A42B-21D8CE88F01C}"/>
    <dgm:cxn modelId="{B1D3B720-5282-4D3A-91B5-B2E8D3A66ACA}" srcId="{BF59C1B9-5C9B-454F-A8A3-999B1D4B9354}" destId="{88E405FA-778A-4774-89B3-BBD7525AF642}" srcOrd="0" destOrd="0" parTransId="{29394D3E-05EE-440B-8BE5-D5308CBD71BE}" sibTransId="{08174643-36EC-482C-8C6E-6D00265CE42B}"/>
    <dgm:cxn modelId="{55A00537-49AB-4878-9737-54CCABA87E8F}" type="presOf" srcId="{DF2B995C-00CB-4399-AFFE-BFCAC1712E66}" destId="{352B2D15-C5BF-4BBC-86DD-B6445F91EFEF}" srcOrd="0" destOrd="1" presId="urn:microsoft.com/office/officeart/2016/7/layout/VerticalSolidActionList"/>
    <dgm:cxn modelId="{CB7FA63F-0C64-4A05-98F7-6065E05FD360}" type="presOf" srcId="{52AAA404-87E8-4B71-B803-810584CEB8F5}" destId="{A5B2B884-230E-4C45-B72C-D0812814A67C}" srcOrd="0" destOrd="0" presId="urn:microsoft.com/office/officeart/2016/7/layout/VerticalSolidActionList"/>
    <dgm:cxn modelId="{9FFBB061-3706-42DC-A958-5876B5FF6677}" type="presOf" srcId="{AE663C80-F213-494C-8DB2-BDABCCF43A55}" destId="{279C4357-FD54-41F7-B9AD-45D870221643}" srcOrd="0" destOrd="0" presId="urn:microsoft.com/office/officeart/2016/7/layout/VerticalSolidActionList"/>
    <dgm:cxn modelId="{E3719547-7FA3-482B-84FE-908BD3117A8A}" srcId="{4615EF6F-313D-45ED-86E4-E170C39EE8EA}" destId="{AE663C80-F213-494C-8DB2-BDABCCF43A55}" srcOrd="0" destOrd="0" parTransId="{6C766C9A-AC0E-4076-A34F-61DF7C40046B}" sibTransId="{7942AEB0-4EA0-42DA-97B7-163456F8C368}"/>
    <dgm:cxn modelId="{0608AF68-4205-4918-9C9A-874F1FA97264}" srcId="{BF59C1B9-5C9B-454F-A8A3-999B1D4B9354}" destId="{DF2B995C-00CB-4399-AFFE-BFCAC1712E66}" srcOrd="1" destOrd="0" parTransId="{1FBD41D6-F47F-4152-B03C-A2414B9E7420}" sibTransId="{738F65FD-7A51-4610-AEE6-4E67E12D42F2}"/>
    <dgm:cxn modelId="{DF1AAC6B-662B-4227-BFE2-383860928916}" type="presOf" srcId="{BF59C1B9-5C9B-454F-A8A3-999B1D4B9354}" destId="{269B9059-C205-4563-A5B9-0C51CBD249AF}" srcOrd="0" destOrd="0" presId="urn:microsoft.com/office/officeart/2016/7/layout/VerticalSolidActionList"/>
    <dgm:cxn modelId="{F898D277-0FE4-4744-ACDA-37A3A53C39BE}" type="presOf" srcId="{CCEE049C-2878-4AE0-8FDC-A227E6EC29D9}" destId="{4D72CB82-F80A-4416-9048-D961C6A8235A}" srcOrd="0" destOrd="0" presId="urn:microsoft.com/office/officeart/2016/7/layout/VerticalSolidActionList"/>
    <dgm:cxn modelId="{8D260593-8EE1-4E99-9B55-8C719DA4090A}" type="presOf" srcId="{88E405FA-778A-4774-89B3-BBD7525AF642}" destId="{352B2D15-C5BF-4BBC-86DD-B6445F91EFEF}" srcOrd="0" destOrd="0" presId="urn:microsoft.com/office/officeart/2016/7/layout/VerticalSolidActionList"/>
    <dgm:cxn modelId="{5033939D-C31D-4D64-A726-15D2074B8AC3}" srcId="{4615EF6F-313D-45ED-86E4-E170C39EE8EA}" destId="{BF59C1B9-5C9B-454F-A8A3-999B1D4B9354}" srcOrd="2" destOrd="0" parTransId="{29B95256-EA8F-4B51-A1C1-09036461CD36}" sibTransId="{D1CDBA97-686A-4EC1-ABCA-825D3461884A}"/>
    <dgm:cxn modelId="{99BED8C3-B79A-44EA-A82F-9693FA72AA87}" srcId="{4615EF6F-313D-45ED-86E4-E170C39EE8EA}" destId="{4B7366B0-9B75-4BC2-9F4B-D7FC7B0ECBA2}" srcOrd="1" destOrd="0" parTransId="{AE3CB7EB-CDFA-43C5-8A4D-3896B6620D27}" sibTransId="{F3E8CF7D-DCDD-4AF2-8648-CA4C003D7D73}"/>
    <dgm:cxn modelId="{4D57C8EA-EFD3-47A6-8735-1352E3A95496}" srcId="{4B7366B0-9B75-4BC2-9F4B-D7FC7B0ECBA2}" destId="{52AAA404-87E8-4B71-B803-810584CEB8F5}" srcOrd="0" destOrd="0" parTransId="{822E99D2-EC86-4CB0-AAAF-4768F17579B0}" sibTransId="{8ECC8492-C40E-4B34-A4AE-64309E18D703}"/>
    <dgm:cxn modelId="{D1A41FED-B193-4EEB-9302-B308A197A448}" type="presOf" srcId="{4615EF6F-313D-45ED-86E4-E170C39EE8EA}" destId="{C337E292-7367-4852-922D-641036A4D5B3}" srcOrd="0" destOrd="0" presId="urn:microsoft.com/office/officeart/2016/7/layout/VerticalSolidActionList"/>
    <dgm:cxn modelId="{7022B6FF-0E1E-49D5-8CDA-8FCA0DA384E7}" type="presOf" srcId="{4B7366B0-9B75-4BC2-9F4B-D7FC7B0ECBA2}" destId="{6D3F4BC5-66E4-4F29-B730-B71F25827AF1}" srcOrd="0" destOrd="0" presId="urn:microsoft.com/office/officeart/2016/7/layout/VerticalSolidActionList"/>
    <dgm:cxn modelId="{CF3B1133-BBA2-44ED-AE30-3A10DF667B3C}" type="presParOf" srcId="{C337E292-7367-4852-922D-641036A4D5B3}" destId="{11471464-B193-44E4-A178-9BB499FA5ABE}" srcOrd="0" destOrd="0" presId="urn:microsoft.com/office/officeart/2016/7/layout/VerticalSolidActionList"/>
    <dgm:cxn modelId="{AC025F94-E7C1-4F9A-B0F9-E323612C32B8}" type="presParOf" srcId="{11471464-B193-44E4-A178-9BB499FA5ABE}" destId="{279C4357-FD54-41F7-B9AD-45D870221643}" srcOrd="0" destOrd="0" presId="urn:microsoft.com/office/officeart/2016/7/layout/VerticalSolidActionList"/>
    <dgm:cxn modelId="{E29B3DED-2158-484E-AA47-B6939D6731FB}" type="presParOf" srcId="{11471464-B193-44E4-A178-9BB499FA5ABE}" destId="{4D72CB82-F80A-4416-9048-D961C6A8235A}" srcOrd="1" destOrd="0" presId="urn:microsoft.com/office/officeart/2016/7/layout/VerticalSolidActionList"/>
    <dgm:cxn modelId="{70AD6FDF-0EE5-4F9B-95FF-9A013C4E2721}" type="presParOf" srcId="{C337E292-7367-4852-922D-641036A4D5B3}" destId="{807445F9-2A77-4A66-82A4-285CC3ECE77D}" srcOrd="1" destOrd="0" presId="urn:microsoft.com/office/officeart/2016/7/layout/VerticalSolidActionList"/>
    <dgm:cxn modelId="{03DA9B08-0981-400B-8DD4-C9CFBEC6E930}" type="presParOf" srcId="{C337E292-7367-4852-922D-641036A4D5B3}" destId="{5C9A32F0-3EE4-482E-9EAE-40B77026B90E}" srcOrd="2" destOrd="0" presId="urn:microsoft.com/office/officeart/2016/7/layout/VerticalSolidActionList"/>
    <dgm:cxn modelId="{5F139CA0-2B99-4FAA-80CF-89FB6D22AC65}" type="presParOf" srcId="{5C9A32F0-3EE4-482E-9EAE-40B77026B90E}" destId="{6D3F4BC5-66E4-4F29-B730-B71F25827AF1}" srcOrd="0" destOrd="0" presId="urn:microsoft.com/office/officeart/2016/7/layout/VerticalSolidActionList"/>
    <dgm:cxn modelId="{610CE7E2-6947-4221-B00F-D088703692AE}" type="presParOf" srcId="{5C9A32F0-3EE4-482E-9EAE-40B77026B90E}" destId="{A5B2B884-230E-4C45-B72C-D0812814A67C}" srcOrd="1" destOrd="0" presId="urn:microsoft.com/office/officeart/2016/7/layout/VerticalSolidActionList"/>
    <dgm:cxn modelId="{57075DEB-6E3D-48C2-B0D5-9C46F033B7F7}" type="presParOf" srcId="{C337E292-7367-4852-922D-641036A4D5B3}" destId="{965C8E19-E2E8-423B-80D2-A8FF22CAA601}" srcOrd="3" destOrd="0" presId="urn:microsoft.com/office/officeart/2016/7/layout/VerticalSolidActionList"/>
    <dgm:cxn modelId="{F99E12D4-8132-4991-B387-F2997CDA1F1B}" type="presParOf" srcId="{C337E292-7367-4852-922D-641036A4D5B3}" destId="{64D27D31-18B4-4C53-92AA-C5222C218FCC}" srcOrd="4" destOrd="0" presId="urn:microsoft.com/office/officeart/2016/7/layout/VerticalSolidActionList"/>
    <dgm:cxn modelId="{A000EF5B-EDC5-44FF-B544-DEB3842CEBF6}" type="presParOf" srcId="{64D27D31-18B4-4C53-92AA-C5222C218FCC}" destId="{269B9059-C205-4563-A5B9-0C51CBD249AF}" srcOrd="0" destOrd="0" presId="urn:microsoft.com/office/officeart/2016/7/layout/VerticalSolidActionList"/>
    <dgm:cxn modelId="{612D144F-6F02-4368-BC53-60B78FDA38AE}" type="presParOf" srcId="{64D27D31-18B4-4C53-92AA-C5222C218FCC}" destId="{352B2D15-C5BF-4BBC-86DD-B6445F91EFEF}"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15EF6F-313D-45ED-86E4-E170C39EE8EA}"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AE663C80-F213-494C-8DB2-BDABCCF43A55}">
      <dgm:prSet phldrT="[Text]"/>
      <dgm:spPr/>
      <dgm:t>
        <a:bodyPr/>
        <a:lstStyle/>
        <a:p>
          <a:r>
            <a:rPr lang="en-US" dirty="0"/>
            <a:t>ACCESSIBLE</a:t>
          </a:r>
        </a:p>
      </dgm:t>
    </dgm:pt>
    <dgm:pt modelId="{6C766C9A-AC0E-4076-A34F-61DF7C40046B}" type="parTrans" cxnId="{E3719547-7FA3-482B-84FE-908BD3117A8A}">
      <dgm:prSet/>
      <dgm:spPr/>
      <dgm:t>
        <a:bodyPr/>
        <a:lstStyle/>
        <a:p>
          <a:endParaRPr lang="en-US"/>
        </a:p>
      </dgm:t>
    </dgm:pt>
    <dgm:pt modelId="{7942AEB0-4EA0-42DA-97B7-163456F8C368}" type="sibTrans" cxnId="{E3719547-7FA3-482B-84FE-908BD3117A8A}">
      <dgm:prSet/>
      <dgm:spPr/>
      <dgm:t>
        <a:bodyPr/>
        <a:lstStyle/>
        <a:p>
          <a:endParaRPr lang="en-US"/>
        </a:p>
      </dgm:t>
    </dgm:pt>
    <dgm:pt modelId="{CCEE049C-2878-4AE0-8FDC-A227E6EC29D9}">
      <dgm:prSet phldrT="[Text]" custT="1"/>
      <dgm:spPr/>
      <dgm:t>
        <a:bodyPr/>
        <a:lstStyle/>
        <a:p>
          <a:pPr>
            <a:buFont typeface="Arial" panose="020B0604020202020204" pitchFamily="34" charset="0"/>
            <a:buChar char="•"/>
          </a:pPr>
          <a:r>
            <a:rPr lang="en-US" sz="1600" dirty="0"/>
            <a:t>On-call support from our midwifery team from the time you enroll in our program with up to two </a:t>
          </a:r>
          <a:r>
            <a:rPr lang="en-US" sz="1600" dirty="0" err="1"/>
            <a:t>televisits</a:t>
          </a:r>
          <a:r>
            <a:rPr lang="en-US" sz="1600" dirty="0"/>
            <a:t> prior to labor to get to know each other and hear about your goals and hopes for labor and birth.</a:t>
          </a:r>
        </a:p>
      </dgm:t>
    </dgm:pt>
    <dgm:pt modelId="{561F55C7-EEE0-4711-B324-D0BDEDBE07E6}" type="parTrans" cxnId="{C9ABC413-BCD7-4922-A16E-F0925B5DDB7A}">
      <dgm:prSet/>
      <dgm:spPr/>
      <dgm:t>
        <a:bodyPr/>
        <a:lstStyle/>
        <a:p>
          <a:endParaRPr lang="en-US"/>
        </a:p>
      </dgm:t>
    </dgm:pt>
    <dgm:pt modelId="{CAB7F8CC-D8C2-4188-A42B-21D8CE88F01C}" type="sibTrans" cxnId="{C9ABC413-BCD7-4922-A16E-F0925B5DDB7A}">
      <dgm:prSet/>
      <dgm:spPr/>
      <dgm:t>
        <a:bodyPr/>
        <a:lstStyle/>
        <a:p>
          <a:endParaRPr lang="en-US"/>
        </a:p>
      </dgm:t>
    </dgm:pt>
    <dgm:pt modelId="{4B7366B0-9B75-4BC2-9F4B-D7FC7B0ECBA2}">
      <dgm:prSet phldrT="[Text]"/>
      <dgm:spPr/>
      <dgm:t>
        <a:bodyPr/>
        <a:lstStyle/>
        <a:p>
          <a:r>
            <a:rPr lang="en-US" dirty="0"/>
            <a:t>POWERFUL</a:t>
          </a:r>
        </a:p>
      </dgm:t>
    </dgm:pt>
    <dgm:pt modelId="{AE3CB7EB-CDFA-43C5-8A4D-3896B6620D27}" type="parTrans" cxnId="{99BED8C3-B79A-44EA-A82F-9693FA72AA87}">
      <dgm:prSet/>
      <dgm:spPr/>
      <dgm:t>
        <a:bodyPr/>
        <a:lstStyle/>
        <a:p>
          <a:endParaRPr lang="en-US"/>
        </a:p>
      </dgm:t>
    </dgm:pt>
    <dgm:pt modelId="{F3E8CF7D-DCDD-4AF2-8648-CA4C003D7D73}" type="sibTrans" cxnId="{99BED8C3-B79A-44EA-A82F-9693FA72AA87}">
      <dgm:prSet/>
      <dgm:spPr/>
      <dgm:t>
        <a:bodyPr/>
        <a:lstStyle/>
        <a:p>
          <a:endParaRPr lang="en-US"/>
        </a:p>
      </dgm:t>
    </dgm:pt>
    <dgm:pt modelId="{52AAA404-87E8-4B71-B803-810584CEB8F5}">
      <dgm:prSet phldrT="[Text]" custT="1"/>
      <dgm:spPr/>
      <dgm:t>
        <a:bodyPr/>
        <a:lstStyle/>
        <a:p>
          <a:r>
            <a:rPr lang="en-US" sz="1600" dirty="0"/>
            <a:t>One of the hardest parts of labor for many families is thinking it is time to go into the hospital only to find they are in very early labor.  Knowing you can labor in the comfort of your own home, resting and nourishing yourself as you need, reassured by hearing baby’s heart beat and knowing your vitals are normal and healthy sets you up to be in your labor and birth from a place of strength. </a:t>
          </a:r>
        </a:p>
      </dgm:t>
    </dgm:pt>
    <dgm:pt modelId="{822E99D2-EC86-4CB0-AAAF-4768F17579B0}" type="parTrans" cxnId="{4D57C8EA-EFD3-47A6-8735-1352E3A95496}">
      <dgm:prSet/>
      <dgm:spPr/>
      <dgm:t>
        <a:bodyPr/>
        <a:lstStyle/>
        <a:p>
          <a:endParaRPr lang="en-US"/>
        </a:p>
      </dgm:t>
    </dgm:pt>
    <dgm:pt modelId="{8ECC8492-C40E-4B34-A4AE-64309E18D703}" type="sibTrans" cxnId="{4D57C8EA-EFD3-47A6-8735-1352E3A95496}">
      <dgm:prSet/>
      <dgm:spPr/>
      <dgm:t>
        <a:bodyPr/>
        <a:lstStyle/>
        <a:p>
          <a:endParaRPr lang="en-US"/>
        </a:p>
      </dgm:t>
    </dgm:pt>
    <dgm:pt modelId="{BF59C1B9-5C9B-454F-A8A3-999B1D4B9354}">
      <dgm:prSet phldrT="[Text]"/>
      <dgm:spPr/>
      <dgm:t>
        <a:bodyPr/>
        <a:lstStyle/>
        <a:p>
          <a:r>
            <a:rPr lang="en-US"/>
            <a:t>SAFE</a:t>
          </a:r>
          <a:endParaRPr lang="en-US" dirty="0"/>
        </a:p>
      </dgm:t>
    </dgm:pt>
    <dgm:pt modelId="{29B95256-EA8F-4B51-A1C1-09036461CD36}" type="parTrans" cxnId="{5033939D-C31D-4D64-A726-15D2074B8AC3}">
      <dgm:prSet/>
      <dgm:spPr/>
      <dgm:t>
        <a:bodyPr/>
        <a:lstStyle/>
        <a:p>
          <a:endParaRPr lang="en-US"/>
        </a:p>
      </dgm:t>
    </dgm:pt>
    <dgm:pt modelId="{D1CDBA97-686A-4EC1-ABCA-825D3461884A}" type="sibTrans" cxnId="{5033939D-C31D-4D64-A726-15D2074B8AC3}">
      <dgm:prSet/>
      <dgm:spPr/>
      <dgm:t>
        <a:bodyPr/>
        <a:lstStyle/>
        <a:p>
          <a:endParaRPr lang="en-US"/>
        </a:p>
      </dgm:t>
    </dgm:pt>
    <dgm:pt modelId="{88E405FA-778A-4774-89B3-BBD7525AF642}">
      <dgm:prSet phldrT="[Text]" custT="1"/>
      <dgm:spPr/>
      <dgm:t>
        <a:bodyPr/>
        <a:lstStyle/>
        <a:p>
          <a:r>
            <a:rPr lang="en-US" sz="1600" dirty="0"/>
            <a:t>We are committed to your safety.  </a:t>
          </a:r>
        </a:p>
        <a:p>
          <a:r>
            <a:rPr lang="en-US" sz="1600" dirty="0"/>
            <a:t>We will be available when you call, make a plan to come check in with you during your labor and will recommend you go to the hospital at the time that is right for you and baby. </a:t>
          </a:r>
        </a:p>
        <a:p>
          <a:r>
            <a:rPr lang="en-US" sz="1600" dirty="0"/>
            <a:t>We will provide you with a written record of your vitals and progress over time to bring with you to the hospital. </a:t>
          </a:r>
        </a:p>
      </dgm:t>
    </dgm:pt>
    <dgm:pt modelId="{29394D3E-05EE-440B-8BE5-D5308CBD71BE}" type="parTrans" cxnId="{B1D3B720-5282-4D3A-91B5-B2E8D3A66ACA}">
      <dgm:prSet/>
      <dgm:spPr/>
      <dgm:t>
        <a:bodyPr/>
        <a:lstStyle/>
        <a:p>
          <a:endParaRPr lang="en-US"/>
        </a:p>
      </dgm:t>
    </dgm:pt>
    <dgm:pt modelId="{08174643-36EC-482C-8C6E-6D00265CE42B}" type="sibTrans" cxnId="{B1D3B720-5282-4D3A-91B5-B2E8D3A66ACA}">
      <dgm:prSet/>
      <dgm:spPr/>
      <dgm:t>
        <a:bodyPr/>
        <a:lstStyle/>
        <a:p>
          <a:endParaRPr lang="en-US"/>
        </a:p>
      </dgm:t>
    </dgm:pt>
    <dgm:pt modelId="{DF2B995C-00CB-4399-AFFE-BFCAC1712E66}">
      <dgm:prSet phldrT="[Text]"/>
      <dgm:spPr/>
      <dgm:t>
        <a:bodyPr/>
        <a:lstStyle/>
        <a:p>
          <a:endParaRPr lang="en-US" sz="1100"/>
        </a:p>
      </dgm:t>
    </dgm:pt>
    <dgm:pt modelId="{1FBD41D6-F47F-4152-B03C-A2414B9E7420}" type="parTrans" cxnId="{0608AF68-4205-4918-9C9A-874F1FA97264}">
      <dgm:prSet/>
      <dgm:spPr/>
      <dgm:t>
        <a:bodyPr/>
        <a:lstStyle/>
        <a:p>
          <a:endParaRPr lang="en-US"/>
        </a:p>
      </dgm:t>
    </dgm:pt>
    <dgm:pt modelId="{738F65FD-7A51-4610-AEE6-4E67E12D42F2}" type="sibTrans" cxnId="{0608AF68-4205-4918-9C9A-874F1FA97264}">
      <dgm:prSet/>
      <dgm:spPr/>
      <dgm:t>
        <a:bodyPr/>
        <a:lstStyle/>
        <a:p>
          <a:endParaRPr lang="en-US"/>
        </a:p>
      </dgm:t>
    </dgm:pt>
    <dgm:pt modelId="{C337E292-7367-4852-922D-641036A4D5B3}" type="pres">
      <dgm:prSet presAssocID="{4615EF6F-313D-45ED-86E4-E170C39EE8EA}" presName="Name0" presStyleCnt="0">
        <dgm:presLayoutVars>
          <dgm:dir/>
          <dgm:animLvl val="lvl"/>
          <dgm:resizeHandles val="exact"/>
        </dgm:presLayoutVars>
      </dgm:prSet>
      <dgm:spPr/>
    </dgm:pt>
    <dgm:pt modelId="{11471464-B193-44E4-A178-9BB499FA5ABE}" type="pres">
      <dgm:prSet presAssocID="{AE663C80-F213-494C-8DB2-BDABCCF43A55}" presName="linNode" presStyleCnt="0"/>
      <dgm:spPr/>
    </dgm:pt>
    <dgm:pt modelId="{279C4357-FD54-41F7-B9AD-45D870221643}" type="pres">
      <dgm:prSet presAssocID="{AE663C80-F213-494C-8DB2-BDABCCF43A55}" presName="parentText" presStyleLbl="alignNode1" presStyleIdx="0" presStyleCnt="3">
        <dgm:presLayoutVars>
          <dgm:chMax val="1"/>
          <dgm:bulletEnabled/>
        </dgm:presLayoutVars>
      </dgm:prSet>
      <dgm:spPr/>
    </dgm:pt>
    <dgm:pt modelId="{4D72CB82-F80A-4416-9048-D961C6A8235A}" type="pres">
      <dgm:prSet presAssocID="{AE663C80-F213-494C-8DB2-BDABCCF43A55}" presName="descendantText" presStyleLbl="alignAccFollowNode1" presStyleIdx="0" presStyleCnt="3">
        <dgm:presLayoutVars>
          <dgm:bulletEnabled/>
        </dgm:presLayoutVars>
      </dgm:prSet>
      <dgm:spPr/>
    </dgm:pt>
    <dgm:pt modelId="{807445F9-2A77-4A66-82A4-285CC3ECE77D}" type="pres">
      <dgm:prSet presAssocID="{7942AEB0-4EA0-42DA-97B7-163456F8C368}" presName="sp" presStyleCnt="0"/>
      <dgm:spPr/>
    </dgm:pt>
    <dgm:pt modelId="{5C9A32F0-3EE4-482E-9EAE-40B77026B90E}" type="pres">
      <dgm:prSet presAssocID="{4B7366B0-9B75-4BC2-9F4B-D7FC7B0ECBA2}" presName="linNode" presStyleCnt="0"/>
      <dgm:spPr/>
    </dgm:pt>
    <dgm:pt modelId="{6D3F4BC5-66E4-4F29-B730-B71F25827AF1}" type="pres">
      <dgm:prSet presAssocID="{4B7366B0-9B75-4BC2-9F4B-D7FC7B0ECBA2}" presName="parentText" presStyleLbl="alignNode1" presStyleIdx="1" presStyleCnt="3">
        <dgm:presLayoutVars>
          <dgm:chMax val="1"/>
          <dgm:bulletEnabled/>
        </dgm:presLayoutVars>
      </dgm:prSet>
      <dgm:spPr/>
    </dgm:pt>
    <dgm:pt modelId="{A5B2B884-230E-4C45-B72C-D0812814A67C}" type="pres">
      <dgm:prSet presAssocID="{4B7366B0-9B75-4BC2-9F4B-D7FC7B0ECBA2}" presName="descendantText" presStyleLbl="alignAccFollowNode1" presStyleIdx="1" presStyleCnt="3">
        <dgm:presLayoutVars>
          <dgm:bulletEnabled/>
        </dgm:presLayoutVars>
      </dgm:prSet>
      <dgm:spPr/>
    </dgm:pt>
    <dgm:pt modelId="{965C8E19-E2E8-423B-80D2-A8FF22CAA601}" type="pres">
      <dgm:prSet presAssocID="{F3E8CF7D-DCDD-4AF2-8648-CA4C003D7D73}" presName="sp" presStyleCnt="0"/>
      <dgm:spPr/>
    </dgm:pt>
    <dgm:pt modelId="{64D27D31-18B4-4C53-92AA-C5222C218FCC}" type="pres">
      <dgm:prSet presAssocID="{BF59C1B9-5C9B-454F-A8A3-999B1D4B9354}" presName="linNode" presStyleCnt="0"/>
      <dgm:spPr/>
    </dgm:pt>
    <dgm:pt modelId="{269B9059-C205-4563-A5B9-0C51CBD249AF}" type="pres">
      <dgm:prSet presAssocID="{BF59C1B9-5C9B-454F-A8A3-999B1D4B9354}" presName="parentText" presStyleLbl="alignNode1" presStyleIdx="2" presStyleCnt="3">
        <dgm:presLayoutVars>
          <dgm:chMax val="1"/>
          <dgm:bulletEnabled/>
        </dgm:presLayoutVars>
      </dgm:prSet>
      <dgm:spPr/>
    </dgm:pt>
    <dgm:pt modelId="{352B2D15-C5BF-4BBC-86DD-B6445F91EFEF}" type="pres">
      <dgm:prSet presAssocID="{BF59C1B9-5C9B-454F-A8A3-999B1D4B9354}" presName="descendantText" presStyleLbl="alignAccFollowNode1" presStyleIdx="2" presStyleCnt="3" custScaleX="97457">
        <dgm:presLayoutVars>
          <dgm:bulletEnabled/>
        </dgm:presLayoutVars>
      </dgm:prSet>
      <dgm:spPr/>
    </dgm:pt>
  </dgm:ptLst>
  <dgm:cxnLst>
    <dgm:cxn modelId="{C9ABC413-BCD7-4922-A16E-F0925B5DDB7A}" srcId="{AE663C80-F213-494C-8DB2-BDABCCF43A55}" destId="{CCEE049C-2878-4AE0-8FDC-A227E6EC29D9}" srcOrd="0" destOrd="0" parTransId="{561F55C7-EEE0-4711-B324-D0BDEDBE07E6}" sibTransId="{CAB7F8CC-D8C2-4188-A42B-21D8CE88F01C}"/>
    <dgm:cxn modelId="{B1D3B720-5282-4D3A-91B5-B2E8D3A66ACA}" srcId="{BF59C1B9-5C9B-454F-A8A3-999B1D4B9354}" destId="{88E405FA-778A-4774-89B3-BBD7525AF642}" srcOrd="0" destOrd="0" parTransId="{29394D3E-05EE-440B-8BE5-D5308CBD71BE}" sibTransId="{08174643-36EC-482C-8C6E-6D00265CE42B}"/>
    <dgm:cxn modelId="{55A00537-49AB-4878-9737-54CCABA87E8F}" type="presOf" srcId="{DF2B995C-00CB-4399-AFFE-BFCAC1712E66}" destId="{352B2D15-C5BF-4BBC-86DD-B6445F91EFEF}" srcOrd="0" destOrd="1" presId="urn:microsoft.com/office/officeart/2016/7/layout/VerticalSolidActionList"/>
    <dgm:cxn modelId="{CB7FA63F-0C64-4A05-98F7-6065E05FD360}" type="presOf" srcId="{52AAA404-87E8-4B71-B803-810584CEB8F5}" destId="{A5B2B884-230E-4C45-B72C-D0812814A67C}" srcOrd="0" destOrd="0" presId="urn:microsoft.com/office/officeart/2016/7/layout/VerticalSolidActionList"/>
    <dgm:cxn modelId="{9FFBB061-3706-42DC-A958-5876B5FF6677}" type="presOf" srcId="{AE663C80-F213-494C-8DB2-BDABCCF43A55}" destId="{279C4357-FD54-41F7-B9AD-45D870221643}" srcOrd="0" destOrd="0" presId="urn:microsoft.com/office/officeart/2016/7/layout/VerticalSolidActionList"/>
    <dgm:cxn modelId="{E3719547-7FA3-482B-84FE-908BD3117A8A}" srcId="{4615EF6F-313D-45ED-86E4-E170C39EE8EA}" destId="{AE663C80-F213-494C-8DB2-BDABCCF43A55}" srcOrd="0" destOrd="0" parTransId="{6C766C9A-AC0E-4076-A34F-61DF7C40046B}" sibTransId="{7942AEB0-4EA0-42DA-97B7-163456F8C368}"/>
    <dgm:cxn modelId="{0608AF68-4205-4918-9C9A-874F1FA97264}" srcId="{BF59C1B9-5C9B-454F-A8A3-999B1D4B9354}" destId="{DF2B995C-00CB-4399-AFFE-BFCAC1712E66}" srcOrd="1" destOrd="0" parTransId="{1FBD41D6-F47F-4152-B03C-A2414B9E7420}" sibTransId="{738F65FD-7A51-4610-AEE6-4E67E12D42F2}"/>
    <dgm:cxn modelId="{DF1AAC6B-662B-4227-BFE2-383860928916}" type="presOf" srcId="{BF59C1B9-5C9B-454F-A8A3-999B1D4B9354}" destId="{269B9059-C205-4563-A5B9-0C51CBD249AF}" srcOrd="0" destOrd="0" presId="urn:microsoft.com/office/officeart/2016/7/layout/VerticalSolidActionList"/>
    <dgm:cxn modelId="{F898D277-0FE4-4744-ACDA-37A3A53C39BE}" type="presOf" srcId="{CCEE049C-2878-4AE0-8FDC-A227E6EC29D9}" destId="{4D72CB82-F80A-4416-9048-D961C6A8235A}" srcOrd="0" destOrd="0" presId="urn:microsoft.com/office/officeart/2016/7/layout/VerticalSolidActionList"/>
    <dgm:cxn modelId="{8D260593-8EE1-4E99-9B55-8C719DA4090A}" type="presOf" srcId="{88E405FA-778A-4774-89B3-BBD7525AF642}" destId="{352B2D15-C5BF-4BBC-86DD-B6445F91EFEF}" srcOrd="0" destOrd="0" presId="urn:microsoft.com/office/officeart/2016/7/layout/VerticalSolidActionList"/>
    <dgm:cxn modelId="{5033939D-C31D-4D64-A726-15D2074B8AC3}" srcId="{4615EF6F-313D-45ED-86E4-E170C39EE8EA}" destId="{BF59C1B9-5C9B-454F-A8A3-999B1D4B9354}" srcOrd="2" destOrd="0" parTransId="{29B95256-EA8F-4B51-A1C1-09036461CD36}" sibTransId="{D1CDBA97-686A-4EC1-ABCA-825D3461884A}"/>
    <dgm:cxn modelId="{99BED8C3-B79A-44EA-A82F-9693FA72AA87}" srcId="{4615EF6F-313D-45ED-86E4-E170C39EE8EA}" destId="{4B7366B0-9B75-4BC2-9F4B-D7FC7B0ECBA2}" srcOrd="1" destOrd="0" parTransId="{AE3CB7EB-CDFA-43C5-8A4D-3896B6620D27}" sibTransId="{F3E8CF7D-DCDD-4AF2-8648-CA4C003D7D73}"/>
    <dgm:cxn modelId="{4D57C8EA-EFD3-47A6-8735-1352E3A95496}" srcId="{4B7366B0-9B75-4BC2-9F4B-D7FC7B0ECBA2}" destId="{52AAA404-87E8-4B71-B803-810584CEB8F5}" srcOrd="0" destOrd="0" parTransId="{822E99D2-EC86-4CB0-AAAF-4768F17579B0}" sibTransId="{8ECC8492-C40E-4B34-A4AE-64309E18D703}"/>
    <dgm:cxn modelId="{D1A41FED-B193-4EEB-9302-B308A197A448}" type="presOf" srcId="{4615EF6F-313D-45ED-86E4-E170C39EE8EA}" destId="{C337E292-7367-4852-922D-641036A4D5B3}" srcOrd="0" destOrd="0" presId="urn:microsoft.com/office/officeart/2016/7/layout/VerticalSolidActionList"/>
    <dgm:cxn modelId="{7022B6FF-0E1E-49D5-8CDA-8FCA0DA384E7}" type="presOf" srcId="{4B7366B0-9B75-4BC2-9F4B-D7FC7B0ECBA2}" destId="{6D3F4BC5-66E4-4F29-B730-B71F25827AF1}" srcOrd="0" destOrd="0" presId="urn:microsoft.com/office/officeart/2016/7/layout/VerticalSolidActionList"/>
    <dgm:cxn modelId="{CF3B1133-BBA2-44ED-AE30-3A10DF667B3C}" type="presParOf" srcId="{C337E292-7367-4852-922D-641036A4D5B3}" destId="{11471464-B193-44E4-A178-9BB499FA5ABE}" srcOrd="0" destOrd="0" presId="urn:microsoft.com/office/officeart/2016/7/layout/VerticalSolidActionList"/>
    <dgm:cxn modelId="{AC025F94-E7C1-4F9A-B0F9-E323612C32B8}" type="presParOf" srcId="{11471464-B193-44E4-A178-9BB499FA5ABE}" destId="{279C4357-FD54-41F7-B9AD-45D870221643}" srcOrd="0" destOrd="0" presId="urn:microsoft.com/office/officeart/2016/7/layout/VerticalSolidActionList"/>
    <dgm:cxn modelId="{E29B3DED-2158-484E-AA47-B6939D6731FB}" type="presParOf" srcId="{11471464-B193-44E4-A178-9BB499FA5ABE}" destId="{4D72CB82-F80A-4416-9048-D961C6A8235A}" srcOrd="1" destOrd="0" presId="urn:microsoft.com/office/officeart/2016/7/layout/VerticalSolidActionList"/>
    <dgm:cxn modelId="{70AD6FDF-0EE5-4F9B-95FF-9A013C4E2721}" type="presParOf" srcId="{C337E292-7367-4852-922D-641036A4D5B3}" destId="{807445F9-2A77-4A66-82A4-285CC3ECE77D}" srcOrd="1" destOrd="0" presId="urn:microsoft.com/office/officeart/2016/7/layout/VerticalSolidActionList"/>
    <dgm:cxn modelId="{03DA9B08-0981-400B-8DD4-C9CFBEC6E930}" type="presParOf" srcId="{C337E292-7367-4852-922D-641036A4D5B3}" destId="{5C9A32F0-3EE4-482E-9EAE-40B77026B90E}" srcOrd="2" destOrd="0" presId="urn:microsoft.com/office/officeart/2016/7/layout/VerticalSolidActionList"/>
    <dgm:cxn modelId="{5F139CA0-2B99-4FAA-80CF-89FB6D22AC65}" type="presParOf" srcId="{5C9A32F0-3EE4-482E-9EAE-40B77026B90E}" destId="{6D3F4BC5-66E4-4F29-B730-B71F25827AF1}" srcOrd="0" destOrd="0" presId="urn:microsoft.com/office/officeart/2016/7/layout/VerticalSolidActionList"/>
    <dgm:cxn modelId="{610CE7E2-6947-4221-B00F-D088703692AE}" type="presParOf" srcId="{5C9A32F0-3EE4-482E-9EAE-40B77026B90E}" destId="{A5B2B884-230E-4C45-B72C-D0812814A67C}" srcOrd="1" destOrd="0" presId="urn:microsoft.com/office/officeart/2016/7/layout/VerticalSolidActionList"/>
    <dgm:cxn modelId="{57075DEB-6E3D-48C2-B0D5-9C46F033B7F7}" type="presParOf" srcId="{C337E292-7367-4852-922D-641036A4D5B3}" destId="{965C8E19-E2E8-423B-80D2-A8FF22CAA601}" srcOrd="3" destOrd="0" presId="urn:microsoft.com/office/officeart/2016/7/layout/VerticalSolidActionList"/>
    <dgm:cxn modelId="{F99E12D4-8132-4991-B387-F2997CDA1F1B}" type="presParOf" srcId="{C337E292-7367-4852-922D-641036A4D5B3}" destId="{64D27D31-18B4-4C53-92AA-C5222C218FCC}" srcOrd="4" destOrd="0" presId="urn:microsoft.com/office/officeart/2016/7/layout/VerticalSolidActionList"/>
    <dgm:cxn modelId="{A000EF5B-EDC5-44FF-B544-DEB3842CEBF6}" type="presParOf" srcId="{64D27D31-18B4-4C53-92AA-C5222C218FCC}" destId="{269B9059-C205-4563-A5B9-0C51CBD249AF}" srcOrd="0" destOrd="0" presId="urn:microsoft.com/office/officeart/2016/7/layout/VerticalSolidActionList"/>
    <dgm:cxn modelId="{612D144F-6F02-4368-BC53-60B78FDA38AE}" type="presParOf" srcId="{64D27D31-18B4-4C53-92AA-C5222C218FCC}" destId="{352B2D15-C5BF-4BBC-86DD-B6445F91EFEF}"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049EA-4341-42BC-8729-96E664A3F5FA}">
      <dsp:nvSpPr>
        <dsp:cNvPr id="0" name=""/>
        <dsp:cNvSpPr/>
      </dsp:nvSpPr>
      <dsp:spPr>
        <a:xfrm>
          <a:off x="0" y="63811"/>
          <a:ext cx="6239528" cy="1036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C5EDDC-9504-406C-971C-1AD62C06E683}">
      <dsp:nvSpPr>
        <dsp:cNvPr id="0" name=""/>
        <dsp:cNvSpPr/>
      </dsp:nvSpPr>
      <dsp:spPr>
        <a:xfrm>
          <a:off x="313549" y="235264"/>
          <a:ext cx="570090" cy="57009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2A951C-643B-4DA1-9522-3577C620729D}">
      <dsp:nvSpPr>
        <dsp:cNvPr id="0" name=""/>
        <dsp:cNvSpPr/>
      </dsp:nvSpPr>
      <dsp:spPr>
        <a:xfrm>
          <a:off x="1197190" y="2045"/>
          <a:ext cx="5042338"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977900">
            <a:lnSpc>
              <a:spcPct val="100000"/>
            </a:lnSpc>
            <a:spcBef>
              <a:spcPct val="0"/>
            </a:spcBef>
            <a:spcAft>
              <a:spcPct val="35000"/>
            </a:spcAft>
            <a:buNone/>
          </a:pPr>
          <a:r>
            <a:rPr lang="en-US" sz="2200" kern="1200"/>
            <a:t>INTRODUCTION TO RVCC</a:t>
          </a:r>
        </a:p>
      </dsp:txBody>
      <dsp:txXfrm>
        <a:off x="1197190" y="2045"/>
        <a:ext cx="5042338" cy="1036528"/>
      </dsp:txXfrm>
    </dsp:sp>
    <dsp:sp modelId="{3BE3723B-A8EA-4874-9C57-1CA6A4E5B2FB}">
      <dsp:nvSpPr>
        <dsp:cNvPr id="0" name=""/>
        <dsp:cNvSpPr/>
      </dsp:nvSpPr>
      <dsp:spPr>
        <a:xfrm>
          <a:off x="0" y="1297705"/>
          <a:ext cx="6239528" cy="1036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0F29CB-5B91-4388-A500-6BF386A40095}">
      <dsp:nvSpPr>
        <dsp:cNvPr id="0" name=""/>
        <dsp:cNvSpPr/>
      </dsp:nvSpPr>
      <dsp:spPr>
        <a:xfrm>
          <a:off x="313549" y="1530924"/>
          <a:ext cx="570090" cy="5700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992A6B-18FD-4308-9465-25F7DB300CB8}">
      <dsp:nvSpPr>
        <dsp:cNvPr id="0" name=""/>
        <dsp:cNvSpPr/>
      </dsp:nvSpPr>
      <dsp:spPr>
        <a:xfrm>
          <a:off x="1197190" y="1297705"/>
          <a:ext cx="5042338"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977900">
            <a:lnSpc>
              <a:spcPct val="100000"/>
            </a:lnSpc>
            <a:spcBef>
              <a:spcPct val="0"/>
            </a:spcBef>
            <a:spcAft>
              <a:spcPct val="35000"/>
            </a:spcAft>
            <a:buNone/>
          </a:pPr>
          <a:r>
            <a:rPr lang="en-US" sz="2200" kern="1200"/>
            <a:t>COVID-19 RESPONSE SYSTEMS</a:t>
          </a:r>
        </a:p>
      </dsp:txBody>
      <dsp:txXfrm>
        <a:off x="1197190" y="1297705"/>
        <a:ext cx="5042338" cy="1036528"/>
      </dsp:txXfrm>
    </dsp:sp>
    <dsp:sp modelId="{FC5E123D-C462-4C7F-93DB-883942484AF9}">
      <dsp:nvSpPr>
        <dsp:cNvPr id="0" name=""/>
        <dsp:cNvSpPr/>
      </dsp:nvSpPr>
      <dsp:spPr>
        <a:xfrm>
          <a:off x="0" y="2593366"/>
          <a:ext cx="6239528" cy="1036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AE604-DA02-44D8-847D-5EFDC1F98A1E}">
      <dsp:nvSpPr>
        <dsp:cNvPr id="0" name=""/>
        <dsp:cNvSpPr/>
      </dsp:nvSpPr>
      <dsp:spPr>
        <a:xfrm>
          <a:off x="313549" y="2826584"/>
          <a:ext cx="570090" cy="5700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E4729F-36A6-4DEA-BD9E-E5561113319D}">
      <dsp:nvSpPr>
        <dsp:cNvPr id="0" name=""/>
        <dsp:cNvSpPr/>
      </dsp:nvSpPr>
      <dsp:spPr>
        <a:xfrm>
          <a:off x="1197190" y="2593366"/>
          <a:ext cx="5042338"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977900">
            <a:lnSpc>
              <a:spcPct val="100000"/>
            </a:lnSpc>
            <a:spcBef>
              <a:spcPct val="0"/>
            </a:spcBef>
            <a:spcAft>
              <a:spcPct val="35000"/>
            </a:spcAft>
            <a:buNone/>
          </a:pPr>
          <a:r>
            <a:rPr lang="en-US" sz="2200" kern="1200" dirty="0"/>
            <a:t>CARE OPTIONS</a:t>
          </a:r>
        </a:p>
      </dsp:txBody>
      <dsp:txXfrm>
        <a:off x="1197190" y="2593366"/>
        <a:ext cx="5042338" cy="1036528"/>
      </dsp:txXfrm>
    </dsp:sp>
    <dsp:sp modelId="{A902AB0C-8019-4097-8F7C-FCD31CDC3B54}">
      <dsp:nvSpPr>
        <dsp:cNvPr id="0" name=""/>
        <dsp:cNvSpPr/>
      </dsp:nvSpPr>
      <dsp:spPr>
        <a:xfrm>
          <a:off x="0" y="3889026"/>
          <a:ext cx="6239528" cy="1036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1138C8-02DD-485D-B6A4-DC819E1E9990}">
      <dsp:nvSpPr>
        <dsp:cNvPr id="0" name=""/>
        <dsp:cNvSpPr/>
      </dsp:nvSpPr>
      <dsp:spPr>
        <a:xfrm>
          <a:off x="313549" y="4122245"/>
          <a:ext cx="570090" cy="5700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671166-E3BA-45E7-BAA9-3F8F05D19332}">
      <dsp:nvSpPr>
        <dsp:cNvPr id="0" name=""/>
        <dsp:cNvSpPr/>
      </dsp:nvSpPr>
      <dsp:spPr>
        <a:xfrm>
          <a:off x="1197190" y="3889026"/>
          <a:ext cx="5042338"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977900">
            <a:lnSpc>
              <a:spcPct val="100000"/>
            </a:lnSpc>
            <a:spcBef>
              <a:spcPct val="0"/>
            </a:spcBef>
            <a:spcAft>
              <a:spcPct val="35000"/>
            </a:spcAft>
            <a:buNone/>
          </a:pPr>
          <a:r>
            <a:rPr lang="en-US" sz="2200" kern="1200" dirty="0"/>
            <a:t>QUESTIONS</a:t>
          </a:r>
        </a:p>
      </dsp:txBody>
      <dsp:txXfrm>
        <a:off x="1197190" y="3889026"/>
        <a:ext cx="5042338" cy="1036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049EA-4341-42BC-8729-96E664A3F5FA}">
      <dsp:nvSpPr>
        <dsp:cNvPr id="0" name=""/>
        <dsp:cNvSpPr/>
      </dsp:nvSpPr>
      <dsp:spPr>
        <a:xfrm>
          <a:off x="0" y="63811"/>
          <a:ext cx="6239528" cy="1036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C5EDDC-9504-406C-971C-1AD62C06E683}">
      <dsp:nvSpPr>
        <dsp:cNvPr id="0" name=""/>
        <dsp:cNvSpPr/>
      </dsp:nvSpPr>
      <dsp:spPr>
        <a:xfrm>
          <a:off x="313549" y="235264"/>
          <a:ext cx="570090" cy="57009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2A951C-643B-4DA1-9522-3577C620729D}">
      <dsp:nvSpPr>
        <dsp:cNvPr id="0" name=""/>
        <dsp:cNvSpPr/>
      </dsp:nvSpPr>
      <dsp:spPr>
        <a:xfrm>
          <a:off x="1197190" y="2045"/>
          <a:ext cx="5042338"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977900">
            <a:lnSpc>
              <a:spcPct val="100000"/>
            </a:lnSpc>
            <a:spcBef>
              <a:spcPct val="0"/>
            </a:spcBef>
            <a:spcAft>
              <a:spcPct val="35000"/>
            </a:spcAft>
            <a:buNone/>
          </a:pPr>
          <a:r>
            <a:rPr lang="en-US" sz="2200" kern="1200" dirty="0"/>
            <a:t>Birth Bundle for Clients entering care as long as providers and doulas are available</a:t>
          </a:r>
        </a:p>
      </dsp:txBody>
      <dsp:txXfrm>
        <a:off x="1197190" y="2045"/>
        <a:ext cx="5042338" cy="1036528"/>
      </dsp:txXfrm>
    </dsp:sp>
    <dsp:sp modelId="{3BE3723B-A8EA-4874-9C57-1CA6A4E5B2FB}">
      <dsp:nvSpPr>
        <dsp:cNvPr id="0" name=""/>
        <dsp:cNvSpPr/>
      </dsp:nvSpPr>
      <dsp:spPr>
        <a:xfrm>
          <a:off x="0" y="1297705"/>
          <a:ext cx="6239528" cy="1036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0F29CB-5B91-4388-A500-6BF386A40095}">
      <dsp:nvSpPr>
        <dsp:cNvPr id="0" name=""/>
        <dsp:cNvSpPr/>
      </dsp:nvSpPr>
      <dsp:spPr>
        <a:xfrm>
          <a:off x="313549" y="1530924"/>
          <a:ext cx="570090" cy="5700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992A6B-18FD-4308-9465-25F7DB300CB8}">
      <dsp:nvSpPr>
        <dsp:cNvPr id="0" name=""/>
        <dsp:cNvSpPr/>
      </dsp:nvSpPr>
      <dsp:spPr>
        <a:xfrm>
          <a:off x="1197190" y="1297705"/>
          <a:ext cx="5042338"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977900">
            <a:lnSpc>
              <a:spcPct val="100000"/>
            </a:lnSpc>
            <a:spcBef>
              <a:spcPct val="0"/>
            </a:spcBef>
            <a:spcAft>
              <a:spcPct val="35000"/>
            </a:spcAft>
            <a:buNone/>
          </a:pPr>
          <a:r>
            <a:rPr lang="en-US" sz="2200" kern="1200" dirty="0"/>
            <a:t>Lactation telemedicine</a:t>
          </a:r>
        </a:p>
      </dsp:txBody>
      <dsp:txXfrm>
        <a:off x="1197190" y="1297705"/>
        <a:ext cx="5042338" cy="1036528"/>
      </dsp:txXfrm>
    </dsp:sp>
    <dsp:sp modelId="{FC5E123D-C462-4C7F-93DB-883942484AF9}">
      <dsp:nvSpPr>
        <dsp:cNvPr id="0" name=""/>
        <dsp:cNvSpPr/>
      </dsp:nvSpPr>
      <dsp:spPr>
        <a:xfrm>
          <a:off x="0" y="2593366"/>
          <a:ext cx="6239528" cy="1036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AE604-DA02-44D8-847D-5EFDC1F98A1E}">
      <dsp:nvSpPr>
        <dsp:cNvPr id="0" name=""/>
        <dsp:cNvSpPr/>
      </dsp:nvSpPr>
      <dsp:spPr>
        <a:xfrm>
          <a:off x="313549" y="2826584"/>
          <a:ext cx="570090" cy="5700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E4729F-36A6-4DEA-BD9E-E5561113319D}">
      <dsp:nvSpPr>
        <dsp:cNvPr id="0" name=""/>
        <dsp:cNvSpPr/>
      </dsp:nvSpPr>
      <dsp:spPr>
        <a:xfrm>
          <a:off x="1197190" y="2593366"/>
          <a:ext cx="5042338"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977900">
            <a:lnSpc>
              <a:spcPct val="100000"/>
            </a:lnSpc>
            <a:spcBef>
              <a:spcPct val="0"/>
            </a:spcBef>
            <a:spcAft>
              <a:spcPct val="35000"/>
            </a:spcAft>
            <a:buNone/>
          </a:pPr>
          <a:r>
            <a:rPr lang="en-US" sz="2200" kern="1200" dirty="0"/>
            <a:t>COVID-19 Specific Programs discussed in our next section</a:t>
          </a:r>
        </a:p>
      </dsp:txBody>
      <dsp:txXfrm>
        <a:off x="1197190" y="2593366"/>
        <a:ext cx="5042338" cy="1036528"/>
      </dsp:txXfrm>
    </dsp:sp>
    <dsp:sp modelId="{A902AB0C-8019-4097-8F7C-FCD31CDC3B54}">
      <dsp:nvSpPr>
        <dsp:cNvPr id="0" name=""/>
        <dsp:cNvSpPr/>
      </dsp:nvSpPr>
      <dsp:spPr>
        <a:xfrm>
          <a:off x="0" y="3889026"/>
          <a:ext cx="6239528" cy="1036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1138C8-02DD-485D-B6A4-DC819E1E9990}">
      <dsp:nvSpPr>
        <dsp:cNvPr id="0" name=""/>
        <dsp:cNvSpPr/>
      </dsp:nvSpPr>
      <dsp:spPr>
        <a:xfrm>
          <a:off x="313549" y="4122245"/>
          <a:ext cx="570090" cy="5700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671166-E3BA-45E7-BAA9-3F8F05D19332}">
      <dsp:nvSpPr>
        <dsp:cNvPr id="0" name=""/>
        <dsp:cNvSpPr/>
      </dsp:nvSpPr>
      <dsp:spPr>
        <a:xfrm>
          <a:off x="1197190" y="3889026"/>
          <a:ext cx="5042338"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977900">
            <a:lnSpc>
              <a:spcPct val="100000"/>
            </a:lnSpc>
            <a:spcBef>
              <a:spcPct val="0"/>
            </a:spcBef>
            <a:spcAft>
              <a:spcPct val="35000"/>
            </a:spcAft>
            <a:buNone/>
          </a:pPr>
          <a:r>
            <a:rPr lang="en-US" sz="2200" kern="1200" dirty="0"/>
            <a:t>Family Planning visits discussed by our midwife in our third section today</a:t>
          </a:r>
        </a:p>
      </dsp:txBody>
      <dsp:txXfrm>
        <a:off x="1197190" y="3889026"/>
        <a:ext cx="5042338" cy="1036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80120-6966-4683-8012-3325A5AE716A}">
      <dsp:nvSpPr>
        <dsp:cNvPr id="0" name=""/>
        <dsp:cNvSpPr/>
      </dsp:nvSpPr>
      <dsp:spPr>
        <a:xfrm>
          <a:off x="3110" y="424"/>
          <a:ext cx="2895969" cy="868790"/>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272" tIns="107272" rIns="107272" bIns="107272" numCol="1" spcCol="1270" anchor="ctr" anchorCtr="0">
          <a:noAutofit/>
        </a:bodyPr>
        <a:lstStyle/>
        <a:p>
          <a:pPr marL="0" lvl="0" indent="0" algn="ctr" defTabSz="1066800">
            <a:lnSpc>
              <a:spcPct val="90000"/>
            </a:lnSpc>
            <a:spcBef>
              <a:spcPct val="0"/>
            </a:spcBef>
            <a:spcAft>
              <a:spcPct val="35000"/>
            </a:spcAft>
            <a:buNone/>
          </a:pPr>
          <a:r>
            <a:rPr lang="en-US" sz="2400" kern="1200" dirty="0"/>
            <a:t>[H2H]</a:t>
          </a:r>
        </a:p>
      </dsp:txBody>
      <dsp:txXfrm>
        <a:off x="263747" y="424"/>
        <a:ext cx="2374695" cy="868790"/>
      </dsp:txXfrm>
    </dsp:sp>
    <dsp:sp modelId="{59DFC17B-E636-43D2-BB41-066E593E2FEE}">
      <dsp:nvSpPr>
        <dsp:cNvPr id="0" name=""/>
        <dsp:cNvSpPr/>
      </dsp:nvSpPr>
      <dsp:spPr>
        <a:xfrm>
          <a:off x="3110" y="869215"/>
          <a:ext cx="2635332" cy="179941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250" tIns="208250" rIns="208250" bIns="416500" numCol="1" spcCol="1270" anchor="t" anchorCtr="0">
          <a:noAutofit/>
        </a:bodyPr>
        <a:lstStyle/>
        <a:p>
          <a:pPr marL="0" lvl="0" indent="0" algn="l" defTabSz="488950">
            <a:lnSpc>
              <a:spcPct val="100000"/>
            </a:lnSpc>
            <a:spcBef>
              <a:spcPct val="0"/>
            </a:spcBef>
            <a:spcAft>
              <a:spcPct val="35000"/>
            </a:spcAft>
            <a:buNone/>
          </a:pPr>
          <a:r>
            <a:rPr lang="en-US" sz="1100" kern="1200" dirty="0"/>
            <a:t>Reduces Time in Hospital</a:t>
          </a:r>
        </a:p>
        <a:p>
          <a:pPr marL="0" lvl="0" indent="0" algn="l" defTabSz="488950">
            <a:lnSpc>
              <a:spcPct val="100000"/>
            </a:lnSpc>
            <a:spcBef>
              <a:spcPct val="0"/>
            </a:spcBef>
            <a:spcAft>
              <a:spcPct val="35000"/>
            </a:spcAft>
            <a:buNone/>
          </a:pPr>
          <a:r>
            <a:rPr lang="en-US" sz="1100" kern="1200" dirty="0"/>
            <a:t>Provides extra attention for pregnancy with physician focus drawn to critical care</a:t>
          </a:r>
        </a:p>
        <a:p>
          <a:pPr marL="0" lvl="0" indent="0" algn="l" defTabSz="488950">
            <a:lnSpc>
              <a:spcPct val="100000"/>
            </a:lnSpc>
            <a:spcBef>
              <a:spcPct val="0"/>
            </a:spcBef>
            <a:spcAft>
              <a:spcPct val="35000"/>
            </a:spcAft>
            <a:buNone/>
          </a:pPr>
          <a:r>
            <a:rPr lang="en-US" sz="1100" kern="1200" dirty="0"/>
            <a:t>Allows parents to balance wants with fears and remain in control of decisions regarding place of birth</a:t>
          </a:r>
        </a:p>
        <a:p>
          <a:pPr marL="0" lvl="0" indent="0" algn="l" defTabSz="488950">
            <a:lnSpc>
              <a:spcPct val="100000"/>
            </a:lnSpc>
            <a:spcBef>
              <a:spcPct val="0"/>
            </a:spcBef>
            <a:spcAft>
              <a:spcPct val="35000"/>
            </a:spcAft>
            <a:buNone/>
          </a:pPr>
          <a:r>
            <a:rPr lang="en-US" sz="1100" kern="1200" dirty="0"/>
            <a:t>Reduces burden on healthcare system</a:t>
          </a:r>
        </a:p>
      </dsp:txBody>
      <dsp:txXfrm>
        <a:off x="3110" y="869215"/>
        <a:ext cx="2635332" cy="1799412"/>
      </dsp:txXfrm>
    </dsp:sp>
    <dsp:sp modelId="{83BDD2BB-D652-4E7F-83DB-0AC61235197B}">
      <dsp:nvSpPr>
        <dsp:cNvPr id="0" name=""/>
        <dsp:cNvSpPr/>
      </dsp:nvSpPr>
      <dsp:spPr>
        <a:xfrm>
          <a:off x="2856039" y="424"/>
          <a:ext cx="2895969" cy="868790"/>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272" tIns="107272" rIns="107272" bIns="107272" numCol="1" spcCol="1270" anchor="ctr" anchorCtr="0">
          <a:noAutofit/>
        </a:bodyPr>
        <a:lstStyle/>
        <a:p>
          <a:pPr marL="0" lvl="0" indent="0" algn="ctr" defTabSz="1066800">
            <a:lnSpc>
              <a:spcPct val="90000"/>
            </a:lnSpc>
            <a:spcBef>
              <a:spcPct val="0"/>
            </a:spcBef>
            <a:spcAft>
              <a:spcPct val="35000"/>
            </a:spcAft>
            <a:buNone/>
          </a:pPr>
          <a:r>
            <a:rPr lang="en-US" sz="2400" kern="1200" dirty="0"/>
            <a:t>Late Transfer of Care</a:t>
          </a:r>
        </a:p>
      </dsp:txBody>
      <dsp:txXfrm>
        <a:off x="3116676" y="424"/>
        <a:ext cx="2374695" cy="868790"/>
      </dsp:txXfrm>
    </dsp:sp>
    <dsp:sp modelId="{72208C4E-F1BF-4508-B74F-51C7D1CD3F83}">
      <dsp:nvSpPr>
        <dsp:cNvPr id="0" name=""/>
        <dsp:cNvSpPr/>
      </dsp:nvSpPr>
      <dsp:spPr>
        <a:xfrm>
          <a:off x="2856039" y="869215"/>
          <a:ext cx="2635332" cy="179941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250" tIns="208250" rIns="208250" bIns="416500" numCol="1" spcCol="1270" anchor="t" anchorCtr="0">
          <a:noAutofit/>
        </a:bodyPr>
        <a:lstStyle/>
        <a:p>
          <a:pPr marL="0" lvl="0" indent="0" algn="l" defTabSz="488950">
            <a:lnSpc>
              <a:spcPct val="100000"/>
            </a:lnSpc>
            <a:spcBef>
              <a:spcPct val="0"/>
            </a:spcBef>
            <a:spcAft>
              <a:spcPct val="35000"/>
            </a:spcAft>
            <a:buNone/>
          </a:pPr>
          <a:r>
            <a:rPr lang="en-US" sz="1100" kern="1200" dirty="0"/>
            <a:t>Addresses needs of parents who are faced with last minute decisions in safe and appropriate way</a:t>
          </a:r>
        </a:p>
        <a:p>
          <a:pPr marL="0" lvl="0" indent="0" algn="l" defTabSz="488950">
            <a:lnSpc>
              <a:spcPct val="100000"/>
            </a:lnSpc>
            <a:spcBef>
              <a:spcPct val="0"/>
            </a:spcBef>
            <a:spcAft>
              <a:spcPct val="35000"/>
            </a:spcAft>
            <a:buNone/>
          </a:pPr>
          <a:r>
            <a:rPr lang="en-US" sz="1100" kern="1200" dirty="0"/>
            <a:t>Review of how to transfer into care</a:t>
          </a:r>
        </a:p>
        <a:p>
          <a:pPr marL="0" lvl="0" indent="0" algn="l" defTabSz="488950">
            <a:lnSpc>
              <a:spcPct val="100000"/>
            </a:lnSpc>
            <a:spcBef>
              <a:spcPct val="0"/>
            </a:spcBef>
            <a:spcAft>
              <a:spcPct val="35000"/>
            </a:spcAft>
            <a:buNone/>
          </a:pPr>
          <a:r>
            <a:rPr lang="en-US" sz="1100" kern="1200" dirty="0"/>
            <a:t>Jenn will talk about the provision of care next</a:t>
          </a:r>
        </a:p>
      </dsp:txBody>
      <dsp:txXfrm>
        <a:off x="2856039" y="869215"/>
        <a:ext cx="2635332" cy="1799412"/>
      </dsp:txXfrm>
    </dsp:sp>
    <dsp:sp modelId="{FFBEB69F-E60B-4CD4-9C19-DBF9B5485E3F}">
      <dsp:nvSpPr>
        <dsp:cNvPr id="0" name=""/>
        <dsp:cNvSpPr/>
      </dsp:nvSpPr>
      <dsp:spPr>
        <a:xfrm>
          <a:off x="5708969" y="424"/>
          <a:ext cx="2895969" cy="868790"/>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272" tIns="107272" rIns="107272" bIns="107272" numCol="1" spcCol="1270" anchor="ctr" anchorCtr="0">
          <a:noAutofit/>
        </a:bodyPr>
        <a:lstStyle/>
        <a:p>
          <a:pPr marL="0" lvl="0" indent="0" algn="ctr" defTabSz="1066800">
            <a:lnSpc>
              <a:spcPct val="90000"/>
            </a:lnSpc>
            <a:spcBef>
              <a:spcPct val="0"/>
            </a:spcBef>
            <a:spcAft>
              <a:spcPct val="35000"/>
            </a:spcAft>
            <a:buNone/>
          </a:pPr>
          <a:r>
            <a:rPr lang="en-US" sz="2400" kern="1200" dirty="0"/>
            <a:t>Transfer prior to 28 weeks</a:t>
          </a:r>
        </a:p>
      </dsp:txBody>
      <dsp:txXfrm>
        <a:off x="5969606" y="424"/>
        <a:ext cx="2374695" cy="868790"/>
      </dsp:txXfrm>
    </dsp:sp>
    <dsp:sp modelId="{865B2C09-D25A-4E20-8105-66D5E6C57A15}">
      <dsp:nvSpPr>
        <dsp:cNvPr id="0" name=""/>
        <dsp:cNvSpPr/>
      </dsp:nvSpPr>
      <dsp:spPr>
        <a:xfrm>
          <a:off x="5708969" y="869215"/>
          <a:ext cx="2635332" cy="179941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250" tIns="208250" rIns="208250" bIns="416500" numCol="1" spcCol="1270" anchor="t" anchorCtr="0">
          <a:noAutofit/>
        </a:bodyPr>
        <a:lstStyle/>
        <a:p>
          <a:pPr marL="0" lvl="0" indent="0" algn="l" defTabSz="488950">
            <a:lnSpc>
              <a:spcPct val="100000"/>
            </a:lnSpc>
            <a:spcBef>
              <a:spcPct val="0"/>
            </a:spcBef>
            <a:spcAft>
              <a:spcPct val="35000"/>
            </a:spcAft>
            <a:buNone/>
          </a:pPr>
          <a:r>
            <a:rPr lang="en-US" sz="1100" kern="1200" dirty="0"/>
            <a:t>Addresses needs of parents who want to pull back from hospital system either or both because of fears of increased exposure and/or desire to reduce burden on healthcare system</a:t>
          </a:r>
        </a:p>
        <a:p>
          <a:pPr marL="0" lvl="0" indent="0" algn="l" defTabSz="488950">
            <a:lnSpc>
              <a:spcPct val="100000"/>
            </a:lnSpc>
            <a:spcBef>
              <a:spcPct val="0"/>
            </a:spcBef>
            <a:spcAft>
              <a:spcPct val="35000"/>
            </a:spcAft>
            <a:buNone/>
          </a:pPr>
          <a:r>
            <a:rPr lang="en-US" sz="1100" kern="1200" dirty="0"/>
            <a:t>Review of how to transfer into care</a:t>
          </a:r>
        </a:p>
        <a:p>
          <a:pPr marL="0" lvl="0" indent="0" algn="l" defTabSz="488950">
            <a:lnSpc>
              <a:spcPct val="100000"/>
            </a:lnSpc>
            <a:spcBef>
              <a:spcPct val="0"/>
            </a:spcBef>
            <a:spcAft>
              <a:spcPct val="35000"/>
            </a:spcAft>
            <a:buNone/>
          </a:pPr>
          <a:r>
            <a:rPr lang="en-US" sz="1100" kern="1200" dirty="0"/>
            <a:t>Jenn will talk about the provision of care next</a:t>
          </a:r>
        </a:p>
        <a:p>
          <a:pPr marL="0" lvl="0" indent="0" algn="l" defTabSz="488950">
            <a:lnSpc>
              <a:spcPct val="100000"/>
            </a:lnSpc>
            <a:spcBef>
              <a:spcPct val="0"/>
            </a:spcBef>
            <a:spcAft>
              <a:spcPct val="35000"/>
            </a:spcAft>
            <a:buNone/>
          </a:pPr>
          <a:endParaRPr lang="en-US" sz="1100" kern="1200" dirty="0"/>
        </a:p>
      </dsp:txBody>
      <dsp:txXfrm>
        <a:off x="5708969" y="869215"/>
        <a:ext cx="2635332" cy="1799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80120-6966-4683-8012-3325A5AE716A}">
      <dsp:nvSpPr>
        <dsp:cNvPr id="0" name=""/>
        <dsp:cNvSpPr/>
      </dsp:nvSpPr>
      <dsp:spPr>
        <a:xfrm>
          <a:off x="3110" y="213134"/>
          <a:ext cx="2895969" cy="868790"/>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272" tIns="107272" rIns="107272" bIns="107272" numCol="1" spcCol="1270" anchor="ctr" anchorCtr="0">
          <a:noAutofit/>
        </a:bodyPr>
        <a:lstStyle/>
        <a:p>
          <a:pPr marL="0" lvl="0" indent="0" algn="ctr" defTabSz="711200">
            <a:lnSpc>
              <a:spcPct val="90000"/>
            </a:lnSpc>
            <a:spcBef>
              <a:spcPct val="0"/>
            </a:spcBef>
            <a:spcAft>
              <a:spcPct val="35000"/>
            </a:spcAft>
            <a:buNone/>
          </a:pPr>
          <a:r>
            <a:rPr lang="en-US" sz="1600" kern="1200" dirty="0"/>
            <a:t>Consolidate Use of Energy </a:t>
          </a:r>
        </a:p>
      </dsp:txBody>
      <dsp:txXfrm>
        <a:off x="263747" y="213134"/>
        <a:ext cx="2374695" cy="868790"/>
      </dsp:txXfrm>
    </dsp:sp>
    <dsp:sp modelId="{59DFC17B-E636-43D2-BB41-066E593E2FEE}">
      <dsp:nvSpPr>
        <dsp:cNvPr id="0" name=""/>
        <dsp:cNvSpPr/>
      </dsp:nvSpPr>
      <dsp:spPr>
        <a:xfrm>
          <a:off x="3110" y="1081925"/>
          <a:ext cx="2635332" cy="137399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250" tIns="208250" rIns="208250" bIns="416500" numCol="1" spcCol="1270" anchor="t" anchorCtr="0">
          <a:noAutofit/>
        </a:bodyPr>
        <a:lstStyle/>
        <a:p>
          <a:pPr marL="0" lvl="0" indent="0" algn="l" defTabSz="488950">
            <a:lnSpc>
              <a:spcPct val="100000"/>
            </a:lnSpc>
            <a:spcBef>
              <a:spcPct val="0"/>
            </a:spcBef>
            <a:spcAft>
              <a:spcPct val="35000"/>
            </a:spcAft>
            <a:buNone/>
          </a:pPr>
          <a:r>
            <a:rPr lang="en-US" sz="1100" kern="1200" dirty="0"/>
            <a:t>Rethink where families are birthing to bring healthy families into a clinic, home, or hotel setting that is repurposed for use as a birth center in order to consolidate use of midwives’ energy and time. </a:t>
          </a:r>
        </a:p>
      </dsp:txBody>
      <dsp:txXfrm>
        <a:off x="3110" y="1081925"/>
        <a:ext cx="2635332" cy="1373992"/>
      </dsp:txXfrm>
    </dsp:sp>
    <dsp:sp modelId="{83BDD2BB-D652-4E7F-83DB-0AC61235197B}">
      <dsp:nvSpPr>
        <dsp:cNvPr id="0" name=""/>
        <dsp:cNvSpPr/>
      </dsp:nvSpPr>
      <dsp:spPr>
        <a:xfrm>
          <a:off x="2856039" y="213134"/>
          <a:ext cx="2895969" cy="868790"/>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272" tIns="107272" rIns="107272" bIns="107272" numCol="1" spcCol="1270" anchor="ctr" anchorCtr="0">
          <a:noAutofit/>
        </a:bodyPr>
        <a:lstStyle/>
        <a:p>
          <a:pPr marL="0" lvl="0" indent="0" algn="ctr" defTabSz="711200">
            <a:lnSpc>
              <a:spcPct val="90000"/>
            </a:lnSpc>
            <a:spcBef>
              <a:spcPct val="0"/>
            </a:spcBef>
            <a:spcAft>
              <a:spcPct val="35000"/>
            </a:spcAft>
            <a:buNone/>
          </a:pPr>
          <a:r>
            <a:rPr lang="en-US" sz="1600" kern="1200" dirty="0"/>
            <a:t>Larger Midwifery Team</a:t>
          </a:r>
        </a:p>
      </dsp:txBody>
      <dsp:txXfrm>
        <a:off x="3116676" y="213134"/>
        <a:ext cx="2374695" cy="868790"/>
      </dsp:txXfrm>
    </dsp:sp>
    <dsp:sp modelId="{72208C4E-F1BF-4508-B74F-51C7D1CD3F83}">
      <dsp:nvSpPr>
        <dsp:cNvPr id="0" name=""/>
        <dsp:cNvSpPr/>
      </dsp:nvSpPr>
      <dsp:spPr>
        <a:xfrm>
          <a:off x="2856039" y="1081925"/>
          <a:ext cx="2635332" cy="137399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250" tIns="208250" rIns="208250" bIns="416500" numCol="1" spcCol="1270" anchor="t" anchorCtr="0">
          <a:noAutofit/>
        </a:bodyPr>
        <a:lstStyle/>
        <a:p>
          <a:pPr marL="0" lvl="0" indent="0" algn="l" defTabSz="488950">
            <a:lnSpc>
              <a:spcPct val="100000"/>
            </a:lnSpc>
            <a:spcBef>
              <a:spcPct val="0"/>
            </a:spcBef>
            <a:spcAft>
              <a:spcPct val="35000"/>
            </a:spcAft>
            <a:buNone/>
          </a:pPr>
          <a:r>
            <a:rPr lang="en-US" sz="1100" kern="1200" dirty="0"/>
            <a:t>Engage multiple groups of midwives to provide coverage in shifts, working in teams.  Pairing experienced midwives with new midwives for support and extension of services. </a:t>
          </a:r>
        </a:p>
      </dsp:txBody>
      <dsp:txXfrm>
        <a:off x="2856039" y="1081925"/>
        <a:ext cx="2635332" cy="1373992"/>
      </dsp:txXfrm>
    </dsp:sp>
    <dsp:sp modelId="{FFBEB69F-E60B-4CD4-9C19-DBF9B5485E3F}">
      <dsp:nvSpPr>
        <dsp:cNvPr id="0" name=""/>
        <dsp:cNvSpPr/>
      </dsp:nvSpPr>
      <dsp:spPr>
        <a:xfrm>
          <a:off x="5708969" y="213134"/>
          <a:ext cx="2895969" cy="868790"/>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272" tIns="107272" rIns="107272" bIns="107272" numCol="1" spcCol="1270" anchor="ctr" anchorCtr="0">
          <a:noAutofit/>
        </a:bodyPr>
        <a:lstStyle/>
        <a:p>
          <a:pPr marL="0" lvl="0" indent="0" algn="ctr" defTabSz="711200">
            <a:lnSpc>
              <a:spcPct val="90000"/>
            </a:lnSpc>
            <a:spcBef>
              <a:spcPct val="0"/>
            </a:spcBef>
            <a:spcAft>
              <a:spcPct val="35000"/>
            </a:spcAft>
            <a:buNone/>
          </a:pPr>
          <a:r>
            <a:rPr lang="en-US" sz="1600" kern="1200" dirty="0"/>
            <a:t>Deploy CMAs and RNs to run visits under midwifery supervision</a:t>
          </a:r>
        </a:p>
      </dsp:txBody>
      <dsp:txXfrm>
        <a:off x="5969606" y="213134"/>
        <a:ext cx="2374695" cy="868790"/>
      </dsp:txXfrm>
    </dsp:sp>
    <dsp:sp modelId="{865B2C09-D25A-4E20-8105-66D5E6C57A15}">
      <dsp:nvSpPr>
        <dsp:cNvPr id="0" name=""/>
        <dsp:cNvSpPr/>
      </dsp:nvSpPr>
      <dsp:spPr>
        <a:xfrm>
          <a:off x="5708969" y="1081925"/>
          <a:ext cx="2635332" cy="137399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250" tIns="208250" rIns="208250" bIns="416500" numCol="1" spcCol="1270" anchor="t" anchorCtr="0">
          <a:noAutofit/>
        </a:bodyPr>
        <a:lstStyle/>
        <a:p>
          <a:pPr marL="0" lvl="0" indent="0" algn="l" defTabSz="488950">
            <a:lnSpc>
              <a:spcPct val="100000"/>
            </a:lnSpc>
            <a:spcBef>
              <a:spcPct val="0"/>
            </a:spcBef>
            <a:spcAft>
              <a:spcPct val="35000"/>
            </a:spcAft>
            <a:buNone/>
          </a:pPr>
          <a:r>
            <a:rPr lang="en-US" sz="1100" kern="1200" dirty="0"/>
            <a:t>Use medical assistants and nurses to fan out for home visits. Place licensed midwives in call centers to do a </a:t>
          </a:r>
          <a:r>
            <a:rPr lang="en-US" sz="1100" kern="1200" dirty="0" err="1"/>
            <a:t>televisit</a:t>
          </a:r>
          <a:r>
            <a:rPr lang="en-US" sz="1100" kern="1200" dirty="0"/>
            <a:t> while the visiting healthcare worker runs assessment items and draws blood or administers other normal pregnancy tests or screens. </a:t>
          </a:r>
        </a:p>
        <a:p>
          <a:pPr marL="0" lvl="0" indent="0" algn="l" defTabSz="488950">
            <a:lnSpc>
              <a:spcPct val="100000"/>
            </a:lnSpc>
            <a:spcBef>
              <a:spcPct val="0"/>
            </a:spcBef>
            <a:spcAft>
              <a:spcPct val="35000"/>
            </a:spcAft>
            <a:buNone/>
          </a:pPr>
          <a:endParaRPr lang="en-US" sz="1100" kern="1200" dirty="0"/>
        </a:p>
      </dsp:txBody>
      <dsp:txXfrm>
        <a:off x="5708969" y="1081925"/>
        <a:ext cx="2635332" cy="13739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2CB82-F80A-4416-9048-D961C6A8235A}">
      <dsp:nvSpPr>
        <dsp:cNvPr id="0" name=""/>
        <dsp:cNvSpPr/>
      </dsp:nvSpPr>
      <dsp:spPr>
        <a:xfrm>
          <a:off x="2217202" y="1521"/>
          <a:ext cx="8868809" cy="155931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2080" tIns="396065" rIns="172080" bIns="396065"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dirty="0"/>
            <a:t>On-call support from midwifery team from the time you enroll in our program with long visits to check in on all of you—your stress, your pregnancy, and your baby.</a:t>
          </a:r>
        </a:p>
        <a:p>
          <a:pPr marL="0" lvl="0" indent="0" algn="l" defTabSz="711200">
            <a:lnSpc>
              <a:spcPct val="90000"/>
            </a:lnSpc>
            <a:spcBef>
              <a:spcPct val="0"/>
            </a:spcBef>
            <a:spcAft>
              <a:spcPct val="35000"/>
            </a:spcAft>
            <a:buFont typeface="Arial" panose="020B0604020202020204" pitchFamily="34" charset="0"/>
            <a:buNone/>
          </a:pPr>
          <a:r>
            <a:rPr lang="en-US" sz="1600" kern="1200" dirty="0"/>
            <a:t>We focus on preparation for out of hospital birth and reducing fear, which causes you to hold your body tightly, which increases pain.  Powerful remedies for fear are meaningful support and knowledge.</a:t>
          </a:r>
        </a:p>
        <a:p>
          <a:pPr marL="0" lvl="0" indent="0" algn="l" defTabSz="711200">
            <a:lnSpc>
              <a:spcPct val="90000"/>
            </a:lnSpc>
            <a:spcBef>
              <a:spcPct val="0"/>
            </a:spcBef>
            <a:spcAft>
              <a:spcPct val="35000"/>
            </a:spcAft>
            <a:buFont typeface="Arial" panose="020B0604020202020204" pitchFamily="34" charset="0"/>
            <a:buNone/>
          </a:pPr>
          <a:r>
            <a:rPr lang="en-US" sz="1600" kern="1200" dirty="0"/>
            <a:t>We like to say that knowledge is a very powerful analgesic! </a:t>
          </a:r>
        </a:p>
      </dsp:txBody>
      <dsp:txXfrm>
        <a:off x="2217202" y="1521"/>
        <a:ext cx="8868809" cy="1559310"/>
      </dsp:txXfrm>
    </dsp:sp>
    <dsp:sp modelId="{279C4357-FD54-41F7-B9AD-45D870221643}">
      <dsp:nvSpPr>
        <dsp:cNvPr id="0" name=""/>
        <dsp:cNvSpPr/>
      </dsp:nvSpPr>
      <dsp:spPr>
        <a:xfrm>
          <a:off x="0" y="1521"/>
          <a:ext cx="2217202" cy="155931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27" tIns="154025" rIns="117327" bIns="154025" numCol="1" spcCol="1270" anchor="ctr" anchorCtr="0">
          <a:noAutofit/>
        </a:bodyPr>
        <a:lstStyle/>
        <a:p>
          <a:pPr marL="0" lvl="0" indent="0" algn="ctr" defTabSz="1111250">
            <a:lnSpc>
              <a:spcPct val="90000"/>
            </a:lnSpc>
            <a:spcBef>
              <a:spcPct val="0"/>
            </a:spcBef>
            <a:spcAft>
              <a:spcPct val="35000"/>
            </a:spcAft>
            <a:buNone/>
          </a:pPr>
          <a:r>
            <a:rPr lang="en-US" sz="2500" kern="1200" dirty="0"/>
            <a:t>ACCESSIBLE</a:t>
          </a:r>
        </a:p>
      </dsp:txBody>
      <dsp:txXfrm>
        <a:off x="0" y="1521"/>
        <a:ext cx="2217202" cy="1559310"/>
      </dsp:txXfrm>
    </dsp:sp>
    <dsp:sp modelId="{A5B2B884-230E-4C45-B72C-D0812814A67C}">
      <dsp:nvSpPr>
        <dsp:cNvPr id="0" name=""/>
        <dsp:cNvSpPr/>
      </dsp:nvSpPr>
      <dsp:spPr>
        <a:xfrm>
          <a:off x="2217202" y="1654390"/>
          <a:ext cx="8868809" cy="155931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2080" tIns="396065" rIns="172080" bIns="396065" numCol="1" spcCol="1270" anchor="ctr" anchorCtr="0">
          <a:noAutofit/>
        </a:bodyPr>
        <a:lstStyle/>
        <a:p>
          <a:pPr marL="0" lvl="0" indent="0" algn="l" defTabSz="711200">
            <a:lnSpc>
              <a:spcPct val="90000"/>
            </a:lnSpc>
            <a:spcBef>
              <a:spcPct val="0"/>
            </a:spcBef>
            <a:spcAft>
              <a:spcPct val="35000"/>
            </a:spcAft>
            <a:buNone/>
          </a:pPr>
          <a:r>
            <a:rPr lang="en-US" sz="1600" kern="1200" dirty="0"/>
            <a:t>You will receive a care plan—a map of the care you will receive over the course of your pregnancy.  You can rely on us to be there for you, respond to your needs, and stay connected with you, even between visits.</a:t>
          </a:r>
        </a:p>
      </dsp:txBody>
      <dsp:txXfrm>
        <a:off x="2217202" y="1654390"/>
        <a:ext cx="8868809" cy="1559310"/>
      </dsp:txXfrm>
    </dsp:sp>
    <dsp:sp modelId="{6D3F4BC5-66E4-4F29-B730-B71F25827AF1}">
      <dsp:nvSpPr>
        <dsp:cNvPr id="0" name=""/>
        <dsp:cNvSpPr/>
      </dsp:nvSpPr>
      <dsp:spPr>
        <a:xfrm>
          <a:off x="0" y="1654390"/>
          <a:ext cx="2217202" cy="155931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27" tIns="154025" rIns="117327" bIns="154025" numCol="1" spcCol="1270" anchor="ctr" anchorCtr="0">
          <a:noAutofit/>
        </a:bodyPr>
        <a:lstStyle/>
        <a:p>
          <a:pPr marL="0" lvl="0" indent="0" algn="ctr" defTabSz="1111250">
            <a:lnSpc>
              <a:spcPct val="90000"/>
            </a:lnSpc>
            <a:spcBef>
              <a:spcPct val="0"/>
            </a:spcBef>
            <a:spcAft>
              <a:spcPct val="35000"/>
            </a:spcAft>
            <a:buNone/>
          </a:pPr>
          <a:r>
            <a:rPr lang="en-US" sz="2500" kern="1200"/>
            <a:t>PREDICTABLE</a:t>
          </a:r>
          <a:endParaRPr lang="en-US" sz="2500" kern="1200" dirty="0"/>
        </a:p>
      </dsp:txBody>
      <dsp:txXfrm>
        <a:off x="0" y="1654390"/>
        <a:ext cx="2217202" cy="1559310"/>
      </dsp:txXfrm>
    </dsp:sp>
    <dsp:sp modelId="{352B2D15-C5BF-4BBC-86DD-B6445F91EFEF}">
      <dsp:nvSpPr>
        <dsp:cNvPr id="0" name=""/>
        <dsp:cNvSpPr/>
      </dsp:nvSpPr>
      <dsp:spPr>
        <a:xfrm>
          <a:off x="2217202" y="3307260"/>
          <a:ext cx="8868809" cy="155931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2080" tIns="396065" rIns="172080" bIns="396065" numCol="1" spcCol="1270" anchor="ctr" anchorCtr="0">
          <a:noAutofit/>
        </a:bodyPr>
        <a:lstStyle/>
        <a:p>
          <a:pPr marL="0" lvl="0" indent="0" algn="l" defTabSz="711200">
            <a:lnSpc>
              <a:spcPct val="90000"/>
            </a:lnSpc>
            <a:spcBef>
              <a:spcPct val="0"/>
            </a:spcBef>
            <a:spcAft>
              <a:spcPct val="35000"/>
            </a:spcAft>
            <a:buNone/>
          </a:pPr>
          <a:r>
            <a:rPr lang="en-US" sz="1600" kern="1200" dirty="0"/>
            <a:t>We are committed to your safety.  </a:t>
          </a:r>
        </a:p>
        <a:p>
          <a:pPr marL="0" lvl="0" indent="0" algn="l" defTabSz="711200">
            <a:lnSpc>
              <a:spcPct val="90000"/>
            </a:lnSpc>
            <a:spcBef>
              <a:spcPct val="0"/>
            </a:spcBef>
            <a:spcAft>
              <a:spcPct val="35000"/>
            </a:spcAft>
            <a:buNone/>
          </a:pPr>
          <a:r>
            <a:rPr lang="en-US" sz="1600" kern="1200" dirty="0"/>
            <a:t>Midwifery care allows you to receive all of your normal screens, tests and procedures.  It offers medications as needed during labor,  and provides screens and tests for your healthy newborn.  Your postpartum care takes place in your home.  If we feel at any time that you should be seen by a physician or in the hospital, we will get you quick access to that care without hesitation.</a:t>
          </a:r>
        </a:p>
        <a:p>
          <a:pPr marL="0" lvl="0" indent="0" algn="l" defTabSz="488950">
            <a:lnSpc>
              <a:spcPct val="90000"/>
            </a:lnSpc>
            <a:spcBef>
              <a:spcPct val="0"/>
            </a:spcBef>
            <a:spcAft>
              <a:spcPct val="35000"/>
            </a:spcAft>
            <a:buNone/>
          </a:pPr>
          <a:endParaRPr lang="en-US" sz="1100" kern="1200"/>
        </a:p>
      </dsp:txBody>
      <dsp:txXfrm>
        <a:off x="2217202" y="3307260"/>
        <a:ext cx="8868809" cy="1559310"/>
      </dsp:txXfrm>
    </dsp:sp>
    <dsp:sp modelId="{269B9059-C205-4563-A5B9-0C51CBD249AF}">
      <dsp:nvSpPr>
        <dsp:cNvPr id="0" name=""/>
        <dsp:cNvSpPr/>
      </dsp:nvSpPr>
      <dsp:spPr>
        <a:xfrm>
          <a:off x="0" y="3307260"/>
          <a:ext cx="2217202" cy="155931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27" tIns="154025" rIns="117327" bIns="154025" numCol="1" spcCol="1270" anchor="ctr" anchorCtr="0">
          <a:noAutofit/>
        </a:bodyPr>
        <a:lstStyle/>
        <a:p>
          <a:pPr marL="0" lvl="0" indent="0" algn="ctr" defTabSz="1111250">
            <a:lnSpc>
              <a:spcPct val="90000"/>
            </a:lnSpc>
            <a:spcBef>
              <a:spcPct val="0"/>
            </a:spcBef>
            <a:spcAft>
              <a:spcPct val="35000"/>
            </a:spcAft>
            <a:buNone/>
          </a:pPr>
          <a:r>
            <a:rPr lang="en-US" sz="2500" kern="1200"/>
            <a:t>SAFE</a:t>
          </a:r>
          <a:endParaRPr lang="en-US" sz="2500" kern="1200" dirty="0"/>
        </a:p>
      </dsp:txBody>
      <dsp:txXfrm>
        <a:off x="0" y="3307260"/>
        <a:ext cx="2217202" cy="155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2CB82-F80A-4416-9048-D961C6A8235A}">
      <dsp:nvSpPr>
        <dsp:cNvPr id="0" name=""/>
        <dsp:cNvSpPr/>
      </dsp:nvSpPr>
      <dsp:spPr>
        <a:xfrm>
          <a:off x="2217202" y="1521"/>
          <a:ext cx="8868809" cy="155931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2080" tIns="396065" rIns="172080" bIns="396065"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dirty="0"/>
            <a:t>On-call support from our midwifery team from the time you enroll in our program with up to two </a:t>
          </a:r>
          <a:r>
            <a:rPr lang="en-US" sz="1600" kern="1200" dirty="0" err="1"/>
            <a:t>televisits</a:t>
          </a:r>
          <a:r>
            <a:rPr lang="en-US" sz="1600" kern="1200" dirty="0"/>
            <a:t> prior to labor to get to know each other and hear about your goals and hopes for labor and birth.</a:t>
          </a:r>
        </a:p>
      </dsp:txBody>
      <dsp:txXfrm>
        <a:off x="2217202" y="1521"/>
        <a:ext cx="8868809" cy="1559310"/>
      </dsp:txXfrm>
    </dsp:sp>
    <dsp:sp modelId="{279C4357-FD54-41F7-B9AD-45D870221643}">
      <dsp:nvSpPr>
        <dsp:cNvPr id="0" name=""/>
        <dsp:cNvSpPr/>
      </dsp:nvSpPr>
      <dsp:spPr>
        <a:xfrm>
          <a:off x="0" y="1521"/>
          <a:ext cx="2217202" cy="155931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27" tIns="154025" rIns="117327" bIns="154025" numCol="1" spcCol="1270" anchor="ctr" anchorCtr="0">
          <a:noAutofit/>
        </a:bodyPr>
        <a:lstStyle/>
        <a:p>
          <a:pPr marL="0" lvl="0" indent="0" algn="ctr" defTabSz="1244600">
            <a:lnSpc>
              <a:spcPct val="90000"/>
            </a:lnSpc>
            <a:spcBef>
              <a:spcPct val="0"/>
            </a:spcBef>
            <a:spcAft>
              <a:spcPct val="35000"/>
            </a:spcAft>
            <a:buNone/>
          </a:pPr>
          <a:r>
            <a:rPr lang="en-US" sz="2800" kern="1200" dirty="0"/>
            <a:t>ACCESSIBLE</a:t>
          </a:r>
        </a:p>
      </dsp:txBody>
      <dsp:txXfrm>
        <a:off x="0" y="1521"/>
        <a:ext cx="2217202" cy="1559310"/>
      </dsp:txXfrm>
    </dsp:sp>
    <dsp:sp modelId="{A5B2B884-230E-4C45-B72C-D0812814A67C}">
      <dsp:nvSpPr>
        <dsp:cNvPr id="0" name=""/>
        <dsp:cNvSpPr/>
      </dsp:nvSpPr>
      <dsp:spPr>
        <a:xfrm>
          <a:off x="2217202" y="1654390"/>
          <a:ext cx="8868809" cy="155931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2080" tIns="396065" rIns="172080" bIns="396065" numCol="1" spcCol="1270" anchor="ctr" anchorCtr="0">
          <a:noAutofit/>
        </a:bodyPr>
        <a:lstStyle/>
        <a:p>
          <a:pPr marL="0" lvl="0" indent="0" algn="l" defTabSz="711200">
            <a:lnSpc>
              <a:spcPct val="90000"/>
            </a:lnSpc>
            <a:spcBef>
              <a:spcPct val="0"/>
            </a:spcBef>
            <a:spcAft>
              <a:spcPct val="35000"/>
            </a:spcAft>
            <a:buNone/>
          </a:pPr>
          <a:r>
            <a:rPr lang="en-US" sz="1600" kern="1200" dirty="0"/>
            <a:t>One of the hardest parts of labor for many families is thinking it is time to go into the hospital only to find they are in very early labor.  Knowing you can labor in the comfort of your own home, resting and nourishing yourself as you need, reassured by hearing baby’s heart beat and knowing your vitals are normal and healthy sets you up to be in your labor and birth from a place of strength. </a:t>
          </a:r>
        </a:p>
      </dsp:txBody>
      <dsp:txXfrm>
        <a:off x="2217202" y="1654390"/>
        <a:ext cx="8868809" cy="1559310"/>
      </dsp:txXfrm>
    </dsp:sp>
    <dsp:sp modelId="{6D3F4BC5-66E4-4F29-B730-B71F25827AF1}">
      <dsp:nvSpPr>
        <dsp:cNvPr id="0" name=""/>
        <dsp:cNvSpPr/>
      </dsp:nvSpPr>
      <dsp:spPr>
        <a:xfrm>
          <a:off x="0" y="1654390"/>
          <a:ext cx="2217202" cy="155931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27" tIns="154025" rIns="117327" bIns="154025" numCol="1" spcCol="1270" anchor="ctr" anchorCtr="0">
          <a:noAutofit/>
        </a:bodyPr>
        <a:lstStyle/>
        <a:p>
          <a:pPr marL="0" lvl="0" indent="0" algn="ctr" defTabSz="1244600">
            <a:lnSpc>
              <a:spcPct val="90000"/>
            </a:lnSpc>
            <a:spcBef>
              <a:spcPct val="0"/>
            </a:spcBef>
            <a:spcAft>
              <a:spcPct val="35000"/>
            </a:spcAft>
            <a:buNone/>
          </a:pPr>
          <a:r>
            <a:rPr lang="en-US" sz="2800" kern="1200" dirty="0"/>
            <a:t>POWERFUL</a:t>
          </a:r>
        </a:p>
      </dsp:txBody>
      <dsp:txXfrm>
        <a:off x="0" y="1654390"/>
        <a:ext cx="2217202" cy="1559310"/>
      </dsp:txXfrm>
    </dsp:sp>
    <dsp:sp modelId="{352B2D15-C5BF-4BBC-86DD-B6445F91EFEF}">
      <dsp:nvSpPr>
        <dsp:cNvPr id="0" name=""/>
        <dsp:cNvSpPr/>
      </dsp:nvSpPr>
      <dsp:spPr>
        <a:xfrm>
          <a:off x="2217202" y="3307260"/>
          <a:ext cx="8643275" cy="155931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2080" tIns="396065" rIns="172080" bIns="396065" numCol="1" spcCol="1270" anchor="ctr" anchorCtr="0">
          <a:noAutofit/>
        </a:bodyPr>
        <a:lstStyle/>
        <a:p>
          <a:pPr marL="0" lvl="0" indent="0" algn="l" defTabSz="711200">
            <a:lnSpc>
              <a:spcPct val="90000"/>
            </a:lnSpc>
            <a:spcBef>
              <a:spcPct val="0"/>
            </a:spcBef>
            <a:spcAft>
              <a:spcPct val="35000"/>
            </a:spcAft>
            <a:buNone/>
          </a:pPr>
          <a:r>
            <a:rPr lang="en-US" sz="1600" kern="1200" dirty="0"/>
            <a:t>We are committed to your safety.  </a:t>
          </a:r>
        </a:p>
        <a:p>
          <a:pPr marL="0" lvl="0" indent="0" algn="l" defTabSz="711200">
            <a:lnSpc>
              <a:spcPct val="90000"/>
            </a:lnSpc>
            <a:spcBef>
              <a:spcPct val="0"/>
            </a:spcBef>
            <a:spcAft>
              <a:spcPct val="35000"/>
            </a:spcAft>
            <a:buNone/>
          </a:pPr>
          <a:r>
            <a:rPr lang="en-US" sz="1600" kern="1200" dirty="0"/>
            <a:t>We will be available when you call, make a plan to come check in with you during your labor and will recommend you go to the hospital at the time that is right for you and baby. </a:t>
          </a:r>
        </a:p>
        <a:p>
          <a:pPr marL="0" lvl="0" indent="0" algn="l" defTabSz="711200">
            <a:lnSpc>
              <a:spcPct val="90000"/>
            </a:lnSpc>
            <a:spcBef>
              <a:spcPct val="0"/>
            </a:spcBef>
            <a:spcAft>
              <a:spcPct val="35000"/>
            </a:spcAft>
            <a:buNone/>
          </a:pPr>
          <a:r>
            <a:rPr lang="en-US" sz="1600" kern="1200" dirty="0"/>
            <a:t>We will provide you with a written record of your vitals and progress over time to bring with you to the hospital. </a:t>
          </a:r>
        </a:p>
        <a:p>
          <a:pPr marL="0" lvl="0" indent="0" algn="l" defTabSz="488950">
            <a:lnSpc>
              <a:spcPct val="90000"/>
            </a:lnSpc>
            <a:spcBef>
              <a:spcPct val="0"/>
            </a:spcBef>
            <a:spcAft>
              <a:spcPct val="35000"/>
            </a:spcAft>
            <a:buNone/>
          </a:pPr>
          <a:endParaRPr lang="en-US" sz="1100" kern="1200"/>
        </a:p>
      </dsp:txBody>
      <dsp:txXfrm>
        <a:off x="2217202" y="3307260"/>
        <a:ext cx="8643275" cy="1559310"/>
      </dsp:txXfrm>
    </dsp:sp>
    <dsp:sp modelId="{269B9059-C205-4563-A5B9-0C51CBD249AF}">
      <dsp:nvSpPr>
        <dsp:cNvPr id="0" name=""/>
        <dsp:cNvSpPr/>
      </dsp:nvSpPr>
      <dsp:spPr>
        <a:xfrm>
          <a:off x="0" y="3307260"/>
          <a:ext cx="2217202" cy="155931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27" tIns="154025" rIns="117327" bIns="154025" numCol="1" spcCol="1270" anchor="ctr" anchorCtr="0">
          <a:noAutofit/>
        </a:bodyPr>
        <a:lstStyle/>
        <a:p>
          <a:pPr marL="0" lvl="0" indent="0" algn="ctr" defTabSz="1244600">
            <a:lnSpc>
              <a:spcPct val="90000"/>
            </a:lnSpc>
            <a:spcBef>
              <a:spcPct val="0"/>
            </a:spcBef>
            <a:spcAft>
              <a:spcPct val="35000"/>
            </a:spcAft>
            <a:buNone/>
          </a:pPr>
          <a:r>
            <a:rPr lang="en-US" sz="2800" kern="1200"/>
            <a:t>SAFE</a:t>
          </a:r>
          <a:endParaRPr lang="en-US" sz="2800" kern="1200" dirty="0"/>
        </a:p>
      </dsp:txBody>
      <dsp:txXfrm>
        <a:off x="0" y="3307260"/>
        <a:ext cx="2217202" cy="1559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3/19/2020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3/19/2020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3/19/2020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3/19/2020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3/19/2020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C2AD7556-C90D-4946-8E4E-1E79D5B3D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DBB0CC56-54B2-4AE0-87C5-296E78A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5"/>
            <a:ext cx="12192000" cy="26151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13664-C6EC-4144-8568-8FE53647030D}"/>
              </a:ext>
            </a:extLst>
          </p:cNvPr>
          <p:cNvSpPr>
            <a:spLocks noGrp="1"/>
          </p:cNvSpPr>
          <p:nvPr>
            <p:ph type="ctrTitle"/>
          </p:nvPr>
        </p:nvSpPr>
        <p:spPr>
          <a:xfrm>
            <a:off x="1600200" y="3418891"/>
            <a:ext cx="8991600" cy="1645920"/>
          </a:xfrm>
        </p:spPr>
        <p:txBody>
          <a:bodyPr>
            <a:normAutofit/>
          </a:bodyPr>
          <a:lstStyle/>
          <a:p>
            <a:r>
              <a:rPr lang="en-US" b="1" dirty="0"/>
              <a:t>COVID-19 Response</a:t>
            </a:r>
          </a:p>
        </p:txBody>
      </p:sp>
      <p:sp>
        <p:nvSpPr>
          <p:cNvPr id="3" name="Subtitle 2">
            <a:extLst>
              <a:ext uri="{FF2B5EF4-FFF2-40B4-BE49-F238E27FC236}">
                <a16:creationId xmlns:a16="http://schemas.microsoft.com/office/drawing/2014/main" id="{20698551-BF95-4AE0-9A52-809D43B356A7}"/>
              </a:ext>
            </a:extLst>
          </p:cNvPr>
          <p:cNvSpPr>
            <a:spLocks noGrp="1"/>
          </p:cNvSpPr>
          <p:nvPr>
            <p:ph type="subTitle" idx="1"/>
          </p:nvPr>
        </p:nvSpPr>
        <p:spPr>
          <a:xfrm>
            <a:off x="1476010" y="5300723"/>
            <a:ext cx="9239978" cy="736976"/>
          </a:xfrm>
        </p:spPr>
        <p:txBody>
          <a:bodyPr>
            <a:normAutofit/>
          </a:bodyPr>
          <a:lstStyle/>
          <a:p>
            <a:pPr>
              <a:lnSpc>
                <a:spcPct val="90000"/>
              </a:lnSpc>
            </a:pPr>
            <a:r>
              <a:rPr lang="en-US" dirty="0">
                <a:solidFill>
                  <a:srgbClr val="FFFFFF"/>
                </a:solidFill>
              </a:rPr>
              <a:t>Balancing healthy birthing families with a system that is needed for critically ill patients.</a:t>
            </a:r>
          </a:p>
        </p:txBody>
      </p:sp>
      <p:pic>
        <p:nvPicPr>
          <p:cNvPr id="5" name="Picture 4" descr="A picture containing drawing, snail&#10;&#10;Description automatically generated">
            <a:extLst>
              <a:ext uri="{FF2B5EF4-FFF2-40B4-BE49-F238E27FC236}">
                <a16:creationId xmlns:a16="http://schemas.microsoft.com/office/drawing/2014/main" id="{2A8BDB72-F784-4BDB-9FD2-F9055D1D4496}"/>
              </a:ext>
            </a:extLst>
          </p:cNvPr>
          <p:cNvPicPr>
            <a:picLocks noChangeAspect="1"/>
          </p:cNvPicPr>
          <p:nvPr/>
        </p:nvPicPr>
        <p:blipFill>
          <a:blip r:embed="rId2"/>
          <a:stretch>
            <a:fillRect/>
          </a:stretch>
        </p:blipFill>
        <p:spPr>
          <a:xfrm>
            <a:off x="4346301" y="398466"/>
            <a:ext cx="3499397" cy="2700545"/>
          </a:xfrm>
          <a:prstGeom prst="rect">
            <a:avLst/>
          </a:prstGeom>
        </p:spPr>
      </p:pic>
      <p:sp>
        <p:nvSpPr>
          <p:cNvPr id="4" name="TextBox 3">
            <a:extLst>
              <a:ext uri="{FF2B5EF4-FFF2-40B4-BE49-F238E27FC236}">
                <a16:creationId xmlns:a16="http://schemas.microsoft.com/office/drawing/2014/main" id="{224C8519-7569-43DA-9E68-D7F07EB48571}"/>
              </a:ext>
            </a:extLst>
          </p:cNvPr>
          <p:cNvSpPr txBox="1"/>
          <p:nvPr/>
        </p:nvSpPr>
        <p:spPr>
          <a:xfrm>
            <a:off x="321087" y="6449661"/>
            <a:ext cx="2010284" cy="369332"/>
          </a:xfrm>
          <a:prstGeom prst="rect">
            <a:avLst/>
          </a:prstGeom>
          <a:noFill/>
        </p:spPr>
        <p:txBody>
          <a:bodyPr wrap="square" rtlCol="0">
            <a:spAutoFit/>
          </a:bodyPr>
          <a:lstStyle/>
          <a:p>
            <a:r>
              <a:rPr lang="en-US" dirty="0">
                <a:solidFill>
                  <a:schemeClr val="bg1"/>
                </a:solidFill>
              </a:rPr>
              <a:t>March 2020</a:t>
            </a:r>
          </a:p>
        </p:txBody>
      </p:sp>
    </p:spTree>
    <p:extLst>
      <p:ext uri="{BB962C8B-B14F-4D97-AF65-F5344CB8AC3E}">
        <p14:creationId xmlns:p14="http://schemas.microsoft.com/office/powerpoint/2010/main" val="325495699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E7265-637F-4444-A99C-562F72C92871}"/>
              </a:ext>
            </a:extLst>
          </p:cNvPr>
          <p:cNvSpPr>
            <a:spLocks noGrp="1"/>
          </p:cNvSpPr>
          <p:nvPr>
            <p:ph type="title"/>
          </p:nvPr>
        </p:nvSpPr>
        <p:spPr>
          <a:xfrm>
            <a:off x="2231136" y="363800"/>
            <a:ext cx="7729728" cy="1188720"/>
          </a:xfrm>
        </p:spPr>
        <p:txBody>
          <a:bodyPr>
            <a:normAutofit fontScale="90000"/>
          </a:bodyPr>
          <a:lstStyle/>
          <a:p>
            <a:r>
              <a:rPr lang="en-US" b="1" dirty="0"/>
              <a:t>Provision of care: </a:t>
            </a:r>
            <a:br>
              <a:rPr lang="en-US" b="1" dirty="0"/>
            </a:br>
            <a:r>
              <a:rPr lang="en-US" b="1" dirty="0"/>
              <a:t>[h2h]</a:t>
            </a:r>
            <a:br>
              <a:rPr lang="en-US" b="1" dirty="0"/>
            </a:br>
            <a:r>
              <a:rPr lang="en-US" b="1" dirty="0"/>
              <a:t>home to hospital program</a:t>
            </a:r>
          </a:p>
        </p:txBody>
      </p:sp>
      <p:graphicFrame>
        <p:nvGraphicFramePr>
          <p:cNvPr id="4" name="Content Placeholder 3">
            <a:extLst>
              <a:ext uri="{FF2B5EF4-FFF2-40B4-BE49-F238E27FC236}">
                <a16:creationId xmlns:a16="http://schemas.microsoft.com/office/drawing/2014/main" id="{4D3CCF0D-7B0E-48BA-B719-EC9054B0C625}"/>
              </a:ext>
            </a:extLst>
          </p:cNvPr>
          <p:cNvGraphicFramePr>
            <a:graphicFrameLocks noGrp="1"/>
          </p:cNvGraphicFramePr>
          <p:nvPr>
            <p:ph idx="1"/>
            <p:extLst>
              <p:ext uri="{D42A27DB-BD31-4B8C-83A1-F6EECF244321}">
                <p14:modId xmlns:p14="http://schemas.microsoft.com/office/powerpoint/2010/main" val="44668177"/>
              </p:ext>
            </p:extLst>
          </p:nvPr>
        </p:nvGraphicFramePr>
        <p:xfrm>
          <a:off x="600891" y="1785257"/>
          <a:ext cx="11086012" cy="4868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1754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97ADE-4DEB-49C5-BD9D-A2D4567B6DCC}"/>
              </a:ext>
            </a:extLst>
          </p:cNvPr>
          <p:cNvSpPr>
            <a:spLocks noGrp="1"/>
          </p:cNvSpPr>
          <p:nvPr>
            <p:ph type="title"/>
          </p:nvPr>
        </p:nvSpPr>
        <p:spPr/>
        <p:txBody>
          <a:bodyPr/>
          <a:lstStyle/>
          <a:p>
            <a:r>
              <a:rPr lang="en-US" dirty="0"/>
              <a:t>Evolving solutions:  visit types</a:t>
            </a:r>
          </a:p>
        </p:txBody>
      </p:sp>
      <p:sp>
        <p:nvSpPr>
          <p:cNvPr id="3" name="Content Placeholder 2">
            <a:extLst>
              <a:ext uri="{FF2B5EF4-FFF2-40B4-BE49-F238E27FC236}">
                <a16:creationId xmlns:a16="http://schemas.microsoft.com/office/drawing/2014/main" id="{4ED5D30B-BA8B-4DC3-82AB-7B14BB8C8B76}"/>
              </a:ext>
            </a:extLst>
          </p:cNvPr>
          <p:cNvSpPr>
            <a:spLocks noGrp="1"/>
          </p:cNvSpPr>
          <p:nvPr>
            <p:ph idx="1"/>
          </p:nvPr>
        </p:nvSpPr>
        <p:spPr>
          <a:xfrm>
            <a:off x="1968403" y="2324391"/>
            <a:ext cx="8285441" cy="4257893"/>
          </a:xfrm>
        </p:spPr>
        <p:txBody>
          <a:bodyPr>
            <a:normAutofit fontScale="92500" lnSpcReduction="20000"/>
          </a:bodyPr>
          <a:lstStyle/>
          <a:p>
            <a:r>
              <a:rPr lang="en-US" dirty="0"/>
              <a:t>We do not offer testing for COVID-19 or see any patients who have suspected or known exposure or who are currently ill.</a:t>
            </a:r>
          </a:p>
          <a:p>
            <a:r>
              <a:rPr lang="en-US" dirty="0"/>
              <a:t>We currently offer three types of visits for prenatal, postpartum, and family planning care for healthy people</a:t>
            </a:r>
          </a:p>
          <a:p>
            <a:pPr marL="571500" lvl="1" indent="-342900">
              <a:buAutoNum type="arabicPeriod"/>
            </a:pPr>
            <a:r>
              <a:rPr lang="en-US" dirty="0"/>
              <a:t>In-office visits. </a:t>
            </a:r>
          </a:p>
          <a:p>
            <a:pPr marL="800100" lvl="2" indent="-342900">
              <a:buAutoNum type="arabicPeriod"/>
            </a:pPr>
            <a:r>
              <a:rPr lang="en-US" dirty="0"/>
              <a:t>We ask that only the client attend</a:t>
            </a:r>
          </a:p>
          <a:p>
            <a:pPr marL="800100" lvl="2" indent="-342900">
              <a:buAutoNum type="arabicPeriod"/>
            </a:pPr>
            <a:r>
              <a:rPr lang="en-US" dirty="0"/>
              <a:t>We schedule one person at a time</a:t>
            </a:r>
          </a:p>
          <a:p>
            <a:pPr marL="800100" lvl="2" indent="-342900">
              <a:buAutoNum type="arabicPeriod"/>
            </a:pPr>
            <a:r>
              <a:rPr lang="en-US" dirty="0"/>
              <a:t>We wipe down the clinic surfaces between each visit</a:t>
            </a:r>
          </a:p>
          <a:p>
            <a:pPr marL="800100" lvl="2" indent="-342900">
              <a:buAutoNum type="arabicPeriod"/>
            </a:pPr>
            <a:r>
              <a:rPr lang="en-US" dirty="0"/>
              <a:t>We wear protective gear during the exam portion and practice social distancing during our conversation</a:t>
            </a:r>
          </a:p>
          <a:p>
            <a:pPr marL="571500" lvl="1" indent="-342900">
              <a:buAutoNum type="arabicPeriod"/>
            </a:pPr>
            <a:r>
              <a:rPr lang="en-US" dirty="0"/>
              <a:t>At-home visits</a:t>
            </a:r>
          </a:p>
          <a:p>
            <a:pPr marL="800100" lvl="2" indent="-342900">
              <a:buAutoNum type="arabicPeriod"/>
            </a:pPr>
            <a:r>
              <a:rPr lang="en-US" dirty="0"/>
              <a:t>We provide at-home visits where appropriate for points in care as needed</a:t>
            </a:r>
          </a:p>
          <a:p>
            <a:pPr marL="571500" lvl="1" indent="-342900">
              <a:buAutoNum type="arabicPeriod"/>
            </a:pPr>
            <a:r>
              <a:rPr lang="en-US" dirty="0"/>
              <a:t>Telemedicine visits</a:t>
            </a:r>
          </a:p>
          <a:p>
            <a:pPr marL="800100" lvl="2" indent="-342900">
              <a:buAutoNum type="arabicPeriod"/>
            </a:pPr>
            <a:r>
              <a:rPr lang="en-US" dirty="0"/>
              <a:t>Our clients consent to working with us online for care that does not require a screen, test, or procedure</a:t>
            </a:r>
          </a:p>
        </p:txBody>
      </p:sp>
    </p:spTree>
    <p:extLst>
      <p:ext uri="{BB962C8B-B14F-4D97-AF65-F5344CB8AC3E}">
        <p14:creationId xmlns:p14="http://schemas.microsoft.com/office/powerpoint/2010/main" val="3460719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B9E661-8A5F-48DE-BA70-7015FE522083}"/>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dirty="0">
                <a:solidFill>
                  <a:schemeClr val="bg1"/>
                </a:solidFill>
              </a:rPr>
              <a:t>Areas of Discussion</a:t>
            </a:r>
          </a:p>
        </p:txBody>
      </p:sp>
      <p:graphicFrame>
        <p:nvGraphicFramePr>
          <p:cNvPr id="5" name="Content Placeholder 2">
            <a:extLst>
              <a:ext uri="{FF2B5EF4-FFF2-40B4-BE49-F238E27FC236}">
                <a16:creationId xmlns:a16="http://schemas.microsoft.com/office/drawing/2014/main" id="{D4CB64E1-8A69-4D12-84E4-A4E66CEB86D5}"/>
              </a:ext>
            </a:extLst>
          </p:cNvPr>
          <p:cNvGraphicFramePr>
            <a:graphicFrameLocks noGrp="1"/>
          </p:cNvGraphicFramePr>
          <p:nvPr>
            <p:ph idx="1"/>
            <p:extLst>
              <p:ext uri="{D42A27DB-BD31-4B8C-83A1-F6EECF244321}">
                <p14:modId xmlns:p14="http://schemas.microsoft.com/office/powerpoint/2010/main" val="3361079524"/>
              </p:ext>
            </p:extLst>
          </p:nvPr>
        </p:nvGraphicFramePr>
        <p:xfrm>
          <a:off x="5619749" y="965200"/>
          <a:ext cx="6239529"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9861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FA21C72-692C-49FD-9EB4-DDDDDEBD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person, sitting, food, table&#10;&#10;Description automatically generated">
            <a:extLst>
              <a:ext uri="{FF2B5EF4-FFF2-40B4-BE49-F238E27FC236}">
                <a16:creationId xmlns:a16="http://schemas.microsoft.com/office/drawing/2014/main" id="{209E7F6E-9A98-403C-B94E-F6D41B59A904}"/>
              </a:ext>
            </a:extLst>
          </p:cNvPr>
          <p:cNvPicPr>
            <a:picLocks noGrp="1" noChangeAspect="1"/>
          </p:cNvPicPr>
          <p:nvPr>
            <p:ph idx="1"/>
          </p:nvPr>
        </p:nvPicPr>
        <p:blipFill>
          <a:blip r:embed="rId2"/>
          <a:stretch>
            <a:fillRect/>
          </a:stretch>
        </p:blipFill>
        <p:spPr>
          <a:xfrm>
            <a:off x="3899221" y="1271016"/>
            <a:ext cx="4849402" cy="4315968"/>
          </a:xfrm>
          <a:prstGeom prst="rect">
            <a:avLst/>
          </a:prstGeom>
        </p:spPr>
      </p:pic>
      <p:sp>
        <p:nvSpPr>
          <p:cNvPr id="19" name="Oval 18">
            <a:extLst>
              <a:ext uri="{FF2B5EF4-FFF2-40B4-BE49-F238E27FC236}">
                <a16:creationId xmlns:a16="http://schemas.microsoft.com/office/drawing/2014/main" id="{FBAF941A-6830-47A3-B63C-7C7B66AEA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B899A1-D7E8-4ADF-936D-24AADB57CBD9}"/>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chorCtr="1">
            <a:normAutofit/>
          </a:bodyPr>
          <a:lstStyle/>
          <a:p>
            <a:r>
              <a:rPr lang="en-US" sz="1600" dirty="0">
                <a:solidFill>
                  <a:srgbClr val="FFFFFF"/>
                </a:solidFill>
              </a:rPr>
              <a:t>Birth bundle</a:t>
            </a:r>
          </a:p>
        </p:txBody>
      </p:sp>
    </p:spTree>
    <p:extLst>
      <p:ext uri="{BB962C8B-B14F-4D97-AF65-F5344CB8AC3E}">
        <p14:creationId xmlns:p14="http://schemas.microsoft.com/office/powerpoint/2010/main" val="176926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B9E661-8A5F-48DE-BA70-7015FE522083}"/>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dirty="0">
                <a:solidFill>
                  <a:schemeClr val="bg1"/>
                </a:solidFill>
              </a:rPr>
              <a:t>Our current options</a:t>
            </a:r>
          </a:p>
        </p:txBody>
      </p:sp>
      <p:graphicFrame>
        <p:nvGraphicFramePr>
          <p:cNvPr id="5" name="Content Placeholder 2">
            <a:extLst>
              <a:ext uri="{FF2B5EF4-FFF2-40B4-BE49-F238E27FC236}">
                <a16:creationId xmlns:a16="http://schemas.microsoft.com/office/drawing/2014/main" id="{D4CB64E1-8A69-4D12-84E4-A4E66CEB86D5}"/>
              </a:ext>
            </a:extLst>
          </p:cNvPr>
          <p:cNvGraphicFramePr>
            <a:graphicFrameLocks noGrp="1"/>
          </p:cNvGraphicFramePr>
          <p:nvPr>
            <p:ph idx="1"/>
            <p:extLst>
              <p:ext uri="{D42A27DB-BD31-4B8C-83A1-F6EECF244321}">
                <p14:modId xmlns:p14="http://schemas.microsoft.com/office/powerpoint/2010/main" val="3543596837"/>
              </p:ext>
            </p:extLst>
          </p:nvPr>
        </p:nvGraphicFramePr>
        <p:xfrm>
          <a:off x="5619749" y="965200"/>
          <a:ext cx="6239529"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392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F64367-9171-455F-9283-AC21BC55A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C603A95-5798-4F9F-80E4-CF53F302A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877" y="1121561"/>
            <a:ext cx="9930384" cy="4608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AE7265-637F-4444-A99C-562F72C92871}"/>
              </a:ext>
            </a:extLst>
          </p:cNvPr>
          <p:cNvSpPr>
            <a:spLocks noGrp="1"/>
          </p:cNvSpPr>
          <p:nvPr>
            <p:ph type="title"/>
          </p:nvPr>
        </p:nvSpPr>
        <p:spPr>
          <a:xfrm>
            <a:off x="1792287" y="1327499"/>
            <a:ext cx="8624887" cy="927328"/>
          </a:xfrm>
          <a:noFill/>
          <a:ln>
            <a:noFill/>
          </a:ln>
        </p:spPr>
        <p:txBody>
          <a:bodyPr>
            <a:normAutofit/>
          </a:bodyPr>
          <a:lstStyle/>
          <a:p>
            <a:r>
              <a:rPr lang="en-US" b="1" dirty="0">
                <a:solidFill>
                  <a:schemeClr val="accent2"/>
                </a:solidFill>
              </a:rPr>
              <a:t>Response now</a:t>
            </a:r>
          </a:p>
        </p:txBody>
      </p:sp>
      <p:sp>
        <p:nvSpPr>
          <p:cNvPr id="13" name="Rectangle 12">
            <a:extLst>
              <a:ext uri="{FF2B5EF4-FFF2-40B4-BE49-F238E27FC236}">
                <a16:creationId xmlns:a16="http://schemas.microsoft.com/office/drawing/2014/main" id="{884F012D-6CD6-46AF-A834-6B0CA9300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5200" y="958898"/>
            <a:ext cx="10259738" cy="493390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ontent Placeholder 3">
            <a:extLst>
              <a:ext uri="{FF2B5EF4-FFF2-40B4-BE49-F238E27FC236}">
                <a16:creationId xmlns:a16="http://schemas.microsoft.com/office/drawing/2014/main" id="{4D3CCF0D-7B0E-48BA-B719-EC9054B0C625}"/>
              </a:ext>
            </a:extLst>
          </p:cNvPr>
          <p:cNvGraphicFramePr>
            <a:graphicFrameLocks noGrp="1"/>
          </p:cNvGraphicFramePr>
          <p:nvPr>
            <p:ph idx="1"/>
            <p:extLst>
              <p:ext uri="{D42A27DB-BD31-4B8C-83A1-F6EECF244321}">
                <p14:modId xmlns:p14="http://schemas.microsoft.com/office/powerpoint/2010/main" val="2762312204"/>
              </p:ext>
            </p:extLst>
          </p:nvPr>
        </p:nvGraphicFramePr>
        <p:xfrm>
          <a:off x="1792288" y="2578356"/>
          <a:ext cx="8624887" cy="2669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7128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F5E39C70-1BA2-4B94-A85B-205E7D8AC008}"/>
              </a:ext>
            </a:extLst>
          </p:cNvPr>
          <p:cNvPicPr>
            <a:picLocks noGrp="1" noChangeAspect="1"/>
          </p:cNvPicPr>
          <p:nvPr>
            <p:ph idx="1"/>
          </p:nvPr>
        </p:nvPicPr>
        <p:blipFill>
          <a:blip r:embed="rId2"/>
          <a:stretch>
            <a:fillRect/>
          </a:stretch>
        </p:blipFill>
        <p:spPr>
          <a:xfrm>
            <a:off x="3356700" y="1152726"/>
            <a:ext cx="6339672" cy="5705274"/>
          </a:xfrm>
        </p:spPr>
      </p:pic>
      <p:sp>
        <p:nvSpPr>
          <p:cNvPr id="6" name="Title 1">
            <a:extLst>
              <a:ext uri="{FF2B5EF4-FFF2-40B4-BE49-F238E27FC236}">
                <a16:creationId xmlns:a16="http://schemas.microsoft.com/office/drawing/2014/main" id="{04D2038D-BAD5-4A15-B81C-D591AFC441A7}"/>
              </a:ext>
            </a:extLst>
          </p:cNvPr>
          <p:cNvSpPr>
            <a:spLocks noGrp="1"/>
          </p:cNvSpPr>
          <p:nvPr>
            <p:ph type="title"/>
          </p:nvPr>
        </p:nvSpPr>
        <p:spPr>
          <a:xfrm>
            <a:off x="2896763" y="265009"/>
            <a:ext cx="7238605" cy="802955"/>
          </a:xfrm>
        </p:spPr>
        <p:txBody>
          <a:bodyPr>
            <a:normAutofit fontScale="90000"/>
          </a:bodyPr>
          <a:lstStyle/>
          <a:p>
            <a:r>
              <a:rPr lang="en-US" dirty="0"/>
              <a:t>How to enroll in our programs</a:t>
            </a:r>
            <a:br>
              <a:rPr lang="en-US" dirty="0"/>
            </a:br>
            <a:r>
              <a:rPr lang="en-US" dirty="0"/>
              <a:t>www.rv-cc.org/covid19</a:t>
            </a:r>
          </a:p>
        </p:txBody>
      </p:sp>
    </p:spTree>
    <p:extLst>
      <p:ext uri="{BB962C8B-B14F-4D97-AF65-F5344CB8AC3E}">
        <p14:creationId xmlns:p14="http://schemas.microsoft.com/office/powerpoint/2010/main" val="3257074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01B9-7971-4823-8876-3ABEBAEDD71B}"/>
              </a:ext>
            </a:extLst>
          </p:cNvPr>
          <p:cNvSpPr>
            <a:spLocks noGrp="1"/>
          </p:cNvSpPr>
          <p:nvPr>
            <p:ph type="title"/>
          </p:nvPr>
        </p:nvSpPr>
        <p:spPr/>
        <p:txBody>
          <a:bodyPr/>
          <a:lstStyle/>
          <a:p>
            <a:r>
              <a:rPr lang="en-US" dirty="0"/>
              <a:t>How to enroll in our programs</a:t>
            </a:r>
            <a:br>
              <a:rPr lang="en-US" dirty="0"/>
            </a:br>
            <a:r>
              <a:rPr lang="en-US" dirty="0"/>
              <a:t>www.rv-cc.org/covid19</a:t>
            </a:r>
          </a:p>
        </p:txBody>
      </p:sp>
      <p:pic>
        <p:nvPicPr>
          <p:cNvPr id="5" name="Content Placeholder 4" descr="A screenshot of a cell phone&#10;&#10;Description automatically generated">
            <a:extLst>
              <a:ext uri="{FF2B5EF4-FFF2-40B4-BE49-F238E27FC236}">
                <a16:creationId xmlns:a16="http://schemas.microsoft.com/office/drawing/2014/main" id="{F7B5C7E5-5BD8-4984-88C7-2B7D185DCEDD}"/>
              </a:ext>
            </a:extLst>
          </p:cNvPr>
          <p:cNvPicPr>
            <a:picLocks noGrp="1" noChangeAspect="1"/>
          </p:cNvPicPr>
          <p:nvPr>
            <p:ph idx="1"/>
          </p:nvPr>
        </p:nvPicPr>
        <p:blipFill>
          <a:blip r:embed="rId2"/>
          <a:stretch>
            <a:fillRect/>
          </a:stretch>
        </p:blipFill>
        <p:spPr>
          <a:xfrm>
            <a:off x="527527" y="2461527"/>
            <a:ext cx="4845661" cy="4087628"/>
          </a:xfrm>
        </p:spPr>
      </p:pic>
      <p:pic>
        <p:nvPicPr>
          <p:cNvPr id="7" name="Picture 6" descr="A screenshot of a cell phone&#10;&#10;Description automatically generated">
            <a:extLst>
              <a:ext uri="{FF2B5EF4-FFF2-40B4-BE49-F238E27FC236}">
                <a16:creationId xmlns:a16="http://schemas.microsoft.com/office/drawing/2014/main" id="{2B4851BB-28F1-4E46-B02C-4E07407594E3}"/>
              </a:ext>
            </a:extLst>
          </p:cNvPr>
          <p:cNvPicPr>
            <a:picLocks noChangeAspect="1"/>
          </p:cNvPicPr>
          <p:nvPr/>
        </p:nvPicPr>
        <p:blipFill>
          <a:blip r:embed="rId3"/>
          <a:stretch>
            <a:fillRect/>
          </a:stretch>
        </p:blipFill>
        <p:spPr>
          <a:xfrm>
            <a:off x="6252755" y="2461527"/>
            <a:ext cx="4630112" cy="4090681"/>
          </a:xfrm>
          <a:prstGeom prst="rect">
            <a:avLst/>
          </a:prstGeom>
        </p:spPr>
      </p:pic>
    </p:spTree>
    <p:extLst>
      <p:ext uri="{BB962C8B-B14F-4D97-AF65-F5344CB8AC3E}">
        <p14:creationId xmlns:p14="http://schemas.microsoft.com/office/powerpoint/2010/main" val="3590177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F64367-9171-455F-9283-AC21BC55A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C603A95-5798-4F9F-80E4-CF53F302A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877" y="1121561"/>
            <a:ext cx="9930384" cy="4608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AE7265-637F-4444-A99C-562F72C92871}"/>
              </a:ext>
            </a:extLst>
          </p:cNvPr>
          <p:cNvSpPr>
            <a:spLocks noGrp="1"/>
          </p:cNvSpPr>
          <p:nvPr>
            <p:ph type="title"/>
          </p:nvPr>
        </p:nvSpPr>
        <p:spPr>
          <a:xfrm>
            <a:off x="1792287" y="1327499"/>
            <a:ext cx="8624887" cy="927328"/>
          </a:xfrm>
          <a:noFill/>
          <a:ln>
            <a:noFill/>
          </a:ln>
        </p:spPr>
        <p:txBody>
          <a:bodyPr>
            <a:normAutofit/>
          </a:bodyPr>
          <a:lstStyle/>
          <a:p>
            <a:r>
              <a:rPr lang="en-US" b="1" dirty="0">
                <a:solidFill>
                  <a:schemeClr val="accent2"/>
                </a:solidFill>
              </a:rPr>
              <a:t>Future possibilities</a:t>
            </a:r>
          </a:p>
        </p:txBody>
      </p:sp>
      <p:sp>
        <p:nvSpPr>
          <p:cNvPr id="13" name="Rectangle 12">
            <a:extLst>
              <a:ext uri="{FF2B5EF4-FFF2-40B4-BE49-F238E27FC236}">
                <a16:creationId xmlns:a16="http://schemas.microsoft.com/office/drawing/2014/main" id="{884F012D-6CD6-46AF-A834-6B0CA9300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5200" y="958898"/>
            <a:ext cx="10259738" cy="493390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ontent Placeholder 3">
            <a:extLst>
              <a:ext uri="{FF2B5EF4-FFF2-40B4-BE49-F238E27FC236}">
                <a16:creationId xmlns:a16="http://schemas.microsoft.com/office/drawing/2014/main" id="{4D3CCF0D-7B0E-48BA-B719-EC9054B0C625}"/>
              </a:ext>
            </a:extLst>
          </p:cNvPr>
          <p:cNvGraphicFramePr>
            <a:graphicFrameLocks noGrp="1"/>
          </p:cNvGraphicFramePr>
          <p:nvPr>
            <p:ph idx="1"/>
            <p:extLst>
              <p:ext uri="{D42A27DB-BD31-4B8C-83A1-F6EECF244321}">
                <p14:modId xmlns:p14="http://schemas.microsoft.com/office/powerpoint/2010/main" val="1774142693"/>
              </p:ext>
            </p:extLst>
          </p:nvPr>
        </p:nvGraphicFramePr>
        <p:xfrm>
          <a:off x="1792288" y="2578356"/>
          <a:ext cx="8624887" cy="2669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1479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E7265-637F-4444-A99C-562F72C92871}"/>
              </a:ext>
            </a:extLst>
          </p:cNvPr>
          <p:cNvSpPr>
            <a:spLocks noGrp="1"/>
          </p:cNvSpPr>
          <p:nvPr>
            <p:ph type="title"/>
          </p:nvPr>
        </p:nvSpPr>
        <p:spPr>
          <a:xfrm>
            <a:off x="2231136" y="363800"/>
            <a:ext cx="7729728" cy="1188720"/>
          </a:xfrm>
        </p:spPr>
        <p:txBody>
          <a:bodyPr>
            <a:normAutofit/>
          </a:bodyPr>
          <a:lstStyle/>
          <a:p>
            <a:r>
              <a:rPr lang="en-US" b="1"/>
              <a:t>Provision of care: </a:t>
            </a:r>
            <a:br>
              <a:rPr lang="en-US" b="1"/>
            </a:br>
            <a:r>
              <a:rPr lang="en-US" b="1"/>
              <a:t>Home or birth center birth</a:t>
            </a:r>
            <a:endParaRPr lang="en-US" b="1" dirty="0"/>
          </a:p>
        </p:txBody>
      </p:sp>
      <p:graphicFrame>
        <p:nvGraphicFramePr>
          <p:cNvPr id="4" name="Content Placeholder 3">
            <a:extLst>
              <a:ext uri="{FF2B5EF4-FFF2-40B4-BE49-F238E27FC236}">
                <a16:creationId xmlns:a16="http://schemas.microsoft.com/office/drawing/2014/main" id="{4D3CCF0D-7B0E-48BA-B719-EC9054B0C625}"/>
              </a:ext>
            </a:extLst>
          </p:cNvPr>
          <p:cNvGraphicFramePr>
            <a:graphicFrameLocks noGrp="1"/>
          </p:cNvGraphicFramePr>
          <p:nvPr>
            <p:ph idx="1"/>
            <p:extLst>
              <p:ext uri="{D42A27DB-BD31-4B8C-83A1-F6EECF244321}">
                <p14:modId xmlns:p14="http://schemas.microsoft.com/office/powerpoint/2010/main" val="3516143160"/>
              </p:ext>
            </p:extLst>
          </p:nvPr>
        </p:nvGraphicFramePr>
        <p:xfrm>
          <a:off x="600891" y="1785257"/>
          <a:ext cx="11086012" cy="4868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145460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72</TotalTime>
  <Words>913</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Gill Sans MT</vt:lpstr>
      <vt:lpstr>Parcel</vt:lpstr>
      <vt:lpstr>COVID-19 Response</vt:lpstr>
      <vt:lpstr>Areas of Discussion</vt:lpstr>
      <vt:lpstr>Birth bundle</vt:lpstr>
      <vt:lpstr>Our current options</vt:lpstr>
      <vt:lpstr>Response now</vt:lpstr>
      <vt:lpstr>How to enroll in our programs www.rv-cc.org/covid19</vt:lpstr>
      <vt:lpstr>How to enroll in our programs www.rv-cc.org/covid19</vt:lpstr>
      <vt:lpstr>Future possibilities</vt:lpstr>
      <vt:lpstr>Provision of care:  Home or birth center birth</vt:lpstr>
      <vt:lpstr>Provision of care:  [h2h] home to hospital program</vt:lpstr>
      <vt:lpstr>Evolving solutions:  visit types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Response</dc:title>
  <dc:creator>Jodilyn Owen</dc:creator>
  <cp:lastModifiedBy>Jodilyn Owen</cp:lastModifiedBy>
  <cp:revision>1</cp:revision>
  <dcterms:created xsi:type="dcterms:W3CDTF">2020-03-20T03:21:12Z</dcterms:created>
  <dcterms:modified xsi:type="dcterms:W3CDTF">2020-03-20T04:33:17Z</dcterms:modified>
</cp:coreProperties>
</file>